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1DB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B66E-5533-4644-BCEB-6569D446B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E00A1-D73C-4941-93A2-720410417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2C9A3-9352-4C76-B77E-37804CC8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6C8-344F-4598-9C65-3A311DADD373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E5941-DEB0-455E-845F-6D78EFA3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A7426-7FF3-4374-8CD0-4B133AE1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03C5-EAB0-472D-8268-9D0A9F014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84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3F9B-9E22-4B3C-9061-C22F9158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F13E0-1282-45D5-879F-86B01F4BF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5D55F-84CF-4605-B017-536D35C1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6C8-344F-4598-9C65-3A311DADD373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6CCB-D7FB-45EF-B647-99409270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FA36A-3ED2-4341-B24E-4E753222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03C5-EAB0-472D-8268-9D0A9F014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86FAA0-23F0-4C16-9B73-C1E1AF6BB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BAAD1-E373-4E5C-A17D-99B08AE1C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A5413-D74F-41D3-9F1F-F67245FEA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6C8-344F-4598-9C65-3A311DADD373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0DA4A-BB94-4119-A7D3-AE11896A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F7EC3-41F9-4D1E-841E-394A2BD4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03C5-EAB0-472D-8268-9D0A9F014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39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CF45-80DD-493E-B65F-A58AA717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4AC2B-6349-4ACF-AF5E-0EB16BA00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40A6-A0AA-42D6-A090-951548FC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6C8-344F-4598-9C65-3A311DADD373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B7EB6-E42C-4783-A23F-F78C7EDA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1FB75-FD54-4F32-A18D-07CF5B44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03C5-EAB0-472D-8268-9D0A9F014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56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B3AE-5C19-4E48-B792-01BA3090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B9568-EB2C-43D8-9858-69D2E9C2E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47108-AD8F-4FB4-B49B-62EC3E90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6C8-344F-4598-9C65-3A311DADD373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382C9-0964-4F0B-AB50-21D5FC37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53AF5-A8D7-4D47-B119-2D869C1D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03C5-EAB0-472D-8268-9D0A9F014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1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1AD65-2CDC-42DC-A0AE-FB4C4D94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C844C-F4DF-4737-BACB-047E73C99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25174-08D3-4B6B-9E57-D2F767B12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3D4E9-B94F-4908-AA0E-55FBD061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6C8-344F-4598-9C65-3A311DADD373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E1C79-86AF-45B4-9D4F-B93773D56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14200-486A-4EA6-8F15-6C4E889C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03C5-EAB0-472D-8268-9D0A9F014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3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EC98-5A16-4487-93E8-B6CE7C1E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C7FB0-F526-437C-9119-25900F405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9E30-C445-45DD-8291-861FA9F02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FF8B9-E6C8-4319-99E8-C644D01C4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DF5DC-967C-4BC9-A73E-F89A66327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8CC19A-22D6-4C1A-9234-CEF69013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6C8-344F-4598-9C65-3A311DADD373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3446E-499C-4FC0-B914-89866F26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849C00-C830-4590-8C6D-EA067001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03C5-EAB0-472D-8268-9D0A9F014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03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20D8-88C3-44E0-B703-BF0822BC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55BD5-8B8D-4E5B-A41D-5E541E9F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6C8-344F-4598-9C65-3A311DADD373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090E9-6C11-45B9-AC86-EF9E7189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78443-B7A9-42F7-BAF3-1FBC8BF2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03C5-EAB0-472D-8268-9D0A9F014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4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32B9F4-D9E1-4EFE-A17C-BFF9B9D8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6C8-344F-4598-9C65-3A311DADD373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5009F-D94D-4C2C-9F57-AE99F199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78D68-FBDD-4B61-9F75-08B5B883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03C5-EAB0-472D-8268-9D0A9F014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80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9DA2-23D1-452B-8F48-8A10615C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191D3-8353-49F1-B8F1-D24FA3C9C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F8E92-8720-4A03-9BA8-FE4BB63AF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7CC81-6D52-48EB-8556-52888750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6C8-344F-4598-9C65-3A311DADD373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45D05-794B-4F3A-92D3-818F82CA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4978C-2BF0-4410-BB36-2EFC310F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03C5-EAB0-472D-8268-9D0A9F014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7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CDF2-D3EB-4565-AE8F-30796DAB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4C024-75FF-4440-AF8E-57362196F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0085C-0B35-4C1D-90B9-04D007B9D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EE093-B187-4D18-951B-390C3CF4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6C8-344F-4598-9C65-3A311DADD373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AA944-29B3-4F86-AEC3-0D5BA8C7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70F68-6765-426F-8007-85AEE4A9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03C5-EAB0-472D-8268-9D0A9F014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B0D1C-0976-40F0-9DAF-870BD2AD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A04EA-C57A-402E-AD14-4DE3DACB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77EF7-FD98-4360-8E8E-FB92117D1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C6C8-344F-4598-9C65-3A311DADD373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4AD8F-DCAB-409C-A684-63EBB2DCC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2AA32-ADC0-4F90-AD3A-176B52EC6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003C5-EAB0-472D-8268-9D0A9F014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2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.png"/><Relationship Id="rId18" Type="http://schemas.openxmlformats.org/officeDocument/2006/relationships/image" Target="../media/image27.png"/><Relationship Id="rId3" Type="http://schemas.openxmlformats.org/officeDocument/2006/relationships/image" Target="../media/image210.png"/><Relationship Id="rId21" Type="http://schemas.openxmlformats.org/officeDocument/2006/relationships/image" Target="../media/image35.png"/><Relationship Id="rId25" Type="http://schemas.openxmlformats.org/officeDocument/2006/relationships/image" Target="../media/image39.png"/><Relationship Id="rId17" Type="http://schemas.openxmlformats.org/officeDocument/2006/relationships/image" Target="../media/image26.png"/><Relationship Id="rId20" Type="http://schemas.openxmlformats.org/officeDocument/2006/relationships/image" Target="../media/image34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8.png"/><Relationship Id="rId32" Type="http://schemas.openxmlformats.org/officeDocument/2006/relationships/image" Target="../media/image47.png"/><Relationship Id="rId5" Type="http://schemas.openxmlformats.org/officeDocument/2006/relationships/image" Target="../media/image40.png"/><Relationship Id="rId23" Type="http://schemas.openxmlformats.org/officeDocument/2006/relationships/image" Target="../media/image37.png"/><Relationship Id="rId28" Type="http://schemas.openxmlformats.org/officeDocument/2006/relationships/image" Target="../media/image43.png"/><Relationship Id="rId31" Type="http://schemas.openxmlformats.org/officeDocument/2006/relationships/image" Target="../media/image46.png"/><Relationship Id="rId4" Type="http://schemas.openxmlformats.org/officeDocument/2006/relationships/image" Target="../media/image31.png"/><Relationship Id="rId22" Type="http://schemas.openxmlformats.org/officeDocument/2006/relationships/image" Target="../media/image36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E56A-9C15-4D61-ACCB-6AEC8EC56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53" y="2119396"/>
            <a:ext cx="11423821" cy="2353963"/>
          </a:xfrm>
        </p:spPr>
        <p:txBody>
          <a:bodyPr>
            <a:normAutofit fontScale="90000"/>
          </a:bodyPr>
          <a:lstStyle/>
          <a:p>
            <a:r>
              <a:rPr lang="en-US" sz="7200" b="0" i="0" dirty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Makeup Style Transfer on Low-quality Images with Weighted Multi-scale Attention</a:t>
            </a:r>
            <a:endParaRPr lang="en-GB" sz="7200" dirty="0">
              <a:solidFill>
                <a:srgbClr val="000099"/>
              </a:solidFill>
            </a:endParaRPr>
          </a:p>
        </p:txBody>
      </p:sp>
      <p:pic>
        <p:nvPicPr>
          <p:cNvPr id="1026" name="Picture 2" descr="Northumbria University | jobs.ac.uk">
            <a:extLst>
              <a:ext uri="{FF2B5EF4-FFF2-40B4-BE49-F238E27FC236}">
                <a16:creationId xmlns:a16="http://schemas.microsoft.com/office/drawing/2014/main" id="{1D29E5DB-6F01-4800-8CA0-D83959D38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4" y="110744"/>
            <a:ext cx="3020525" cy="122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D625D4-B7B8-4346-9836-AAD4F12DC463}"/>
              </a:ext>
            </a:extLst>
          </p:cNvPr>
          <p:cNvSpPr txBox="1"/>
          <p:nvPr/>
        </p:nvSpPr>
        <p:spPr>
          <a:xfrm>
            <a:off x="1074944" y="5088676"/>
            <a:ext cx="10595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i="0" dirty="0">
                <a:effectLst/>
                <a:latin typeface="Arial" panose="020B0604020202020204" pitchFamily="34" charset="0"/>
              </a:rPr>
              <a:t>Daniel Organisciak, Edmond S. L. Ho, Hubert P. H. Shum</a:t>
            </a:r>
            <a:endParaRPr lang="en-GB" sz="3200" dirty="0"/>
          </a:p>
        </p:txBody>
      </p:sp>
      <p:pic>
        <p:nvPicPr>
          <p:cNvPr id="3" name="Picture 2" descr="Durham University - Durham University">
            <a:extLst>
              <a:ext uri="{FF2B5EF4-FFF2-40B4-BE49-F238E27FC236}">
                <a16:creationId xmlns:a16="http://schemas.microsoft.com/office/drawing/2014/main" id="{E69F166F-4AEA-4199-AC82-A77FA3BD1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352" y="0"/>
            <a:ext cx="3257648" cy="144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4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61EA540-651B-45C7-86F7-89F166AEA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042" y="-735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9"/>
                </a:solidFill>
              </a:rPr>
              <a:t>Problems with State-of-the-Art</a:t>
            </a:r>
            <a:endParaRPr lang="en-GB" sz="5400" b="1" dirty="0">
              <a:solidFill>
                <a:srgbClr val="00009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64490-DDCA-4FEA-8848-2209217C0C1A}"/>
              </a:ext>
            </a:extLst>
          </p:cNvPr>
          <p:cNvSpPr txBox="1"/>
          <p:nvPr/>
        </p:nvSpPr>
        <p:spPr>
          <a:xfrm>
            <a:off x="1126997" y="5833243"/>
            <a:ext cx="430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Outputs of Face Parsing Algorithm</a:t>
            </a:r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76BEAD-B06A-4049-BC92-7F7811A35673}"/>
              </a:ext>
            </a:extLst>
          </p:cNvPr>
          <p:cNvGrpSpPr/>
          <p:nvPr/>
        </p:nvGrpSpPr>
        <p:grpSpPr>
          <a:xfrm>
            <a:off x="767223" y="1229141"/>
            <a:ext cx="9472661" cy="2512221"/>
            <a:chOff x="767223" y="1229141"/>
            <a:chExt cx="9472661" cy="25122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155396-C34D-434B-87E5-9E87EE9C6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183" b="45435"/>
            <a:stretch/>
          </p:blipFill>
          <p:spPr>
            <a:xfrm>
              <a:off x="767223" y="1229141"/>
              <a:ext cx="6540998" cy="251222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736DC8-F328-41C8-BDBA-7CCE9940ADDD}"/>
                </a:ext>
              </a:extLst>
            </p:cNvPr>
            <p:cNvSpPr txBox="1"/>
            <p:nvPr/>
          </p:nvSpPr>
          <p:spPr>
            <a:xfrm>
              <a:off x="7887573" y="2038205"/>
              <a:ext cx="23523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4800" dirty="0"/>
                <a:t>Stable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46B48A-F508-497F-93A4-841B39C83419}"/>
              </a:ext>
            </a:extLst>
          </p:cNvPr>
          <p:cNvGrpSpPr/>
          <p:nvPr/>
        </p:nvGrpSpPr>
        <p:grpSpPr>
          <a:xfrm>
            <a:off x="767223" y="3797203"/>
            <a:ext cx="10952453" cy="2036040"/>
            <a:chOff x="767223" y="3797203"/>
            <a:chExt cx="10952453" cy="203604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4986ED-846F-41C4-B175-C1C5D29C2466}"/>
                </a:ext>
              </a:extLst>
            </p:cNvPr>
            <p:cNvSpPr txBox="1"/>
            <p:nvPr/>
          </p:nvSpPr>
          <p:spPr>
            <a:xfrm>
              <a:off x="7887571" y="4368413"/>
              <a:ext cx="38321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4800" dirty="0"/>
                <a:t>Not so stable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0B062A3-B473-41A7-BF14-996B64138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778" r="26183"/>
            <a:stretch/>
          </p:blipFill>
          <p:spPr>
            <a:xfrm>
              <a:off x="767223" y="3797203"/>
              <a:ext cx="6540998" cy="203604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FD469F3-24A3-4729-A958-AE45F8CBE1FE}"/>
              </a:ext>
            </a:extLst>
          </p:cNvPr>
          <p:cNvGrpSpPr/>
          <p:nvPr/>
        </p:nvGrpSpPr>
        <p:grpSpPr>
          <a:xfrm>
            <a:off x="3699481" y="4271853"/>
            <a:ext cx="1045859" cy="300147"/>
            <a:chOff x="3699481" y="4271853"/>
            <a:chExt cx="1045859" cy="30014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41F9291-44F8-416F-8201-4A423227C9F5}"/>
                </a:ext>
              </a:extLst>
            </p:cNvPr>
            <p:cNvSpPr/>
            <p:nvPr/>
          </p:nvSpPr>
          <p:spPr>
            <a:xfrm>
              <a:off x="3699481" y="4271853"/>
              <a:ext cx="355988" cy="3001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6B8633B-8F7B-4318-8F4F-6448D7574690}"/>
                </a:ext>
              </a:extLst>
            </p:cNvPr>
            <p:cNvSpPr/>
            <p:nvPr/>
          </p:nvSpPr>
          <p:spPr>
            <a:xfrm>
              <a:off x="4389352" y="4271853"/>
              <a:ext cx="355988" cy="3001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17E22F8D-0F95-426D-9ACC-24A77B938751}"/>
              </a:ext>
            </a:extLst>
          </p:cNvPr>
          <p:cNvSpPr/>
          <p:nvPr/>
        </p:nvSpPr>
        <p:spPr>
          <a:xfrm>
            <a:off x="4634819" y="3887945"/>
            <a:ext cx="509554" cy="111466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BE9B16F-8E97-4912-BCC9-DC27A2C7A450}"/>
              </a:ext>
            </a:extLst>
          </p:cNvPr>
          <p:cNvSpPr/>
          <p:nvPr/>
        </p:nvSpPr>
        <p:spPr>
          <a:xfrm rot="18906781">
            <a:off x="5341189" y="4044126"/>
            <a:ext cx="998560" cy="531755"/>
          </a:xfrm>
          <a:prstGeom prst="ellipse">
            <a:avLst/>
          </a:prstGeom>
          <a:noFill/>
          <a:ln w="317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84519CB-8CC9-4CFC-9F6B-BDF3E91DECA8}"/>
              </a:ext>
            </a:extLst>
          </p:cNvPr>
          <p:cNvSpPr/>
          <p:nvPr/>
        </p:nvSpPr>
        <p:spPr>
          <a:xfrm rot="14281604">
            <a:off x="6161306" y="4797236"/>
            <a:ext cx="1305942" cy="531755"/>
          </a:xfrm>
          <a:prstGeom prst="ellipse">
            <a:avLst/>
          </a:prstGeom>
          <a:noFill/>
          <a:ln w="317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5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F78C779-82A5-43C2-A007-AC3010C4DFA9}"/>
              </a:ext>
            </a:extLst>
          </p:cNvPr>
          <p:cNvSpPr/>
          <p:nvPr/>
        </p:nvSpPr>
        <p:spPr>
          <a:xfrm>
            <a:off x="8092468" y="4171085"/>
            <a:ext cx="2759716" cy="13211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952119-08DA-475A-BA69-E33264EE1D72}"/>
              </a:ext>
            </a:extLst>
          </p:cNvPr>
          <p:cNvSpPr/>
          <p:nvPr/>
        </p:nvSpPr>
        <p:spPr>
          <a:xfrm>
            <a:off x="8103165" y="1984659"/>
            <a:ext cx="2759716" cy="208768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80CF93-276B-4CCD-9623-459CD919319E}"/>
              </a:ext>
            </a:extLst>
          </p:cNvPr>
          <p:cNvSpPr/>
          <p:nvPr/>
        </p:nvSpPr>
        <p:spPr>
          <a:xfrm>
            <a:off x="4568575" y="4210847"/>
            <a:ext cx="2759716" cy="13211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F2749ED-71E0-4F41-B69B-D37EDECDD32A}"/>
              </a:ext>
            </a:extLst>
          </p:cNvPr>
          <p:cNvSpPr/>
          <p:nvPr/>
        </p:nvSpPr>
        <p:spPr>
          <a:xfrm>
            <a:off x="4563104" y="1984658"/>
            <a:ext cx="2759716" cy="207758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744D1CA-F383-41DD-BF83-77F16FFE24CF}"/>
              </a:ext>
            </a:extLst>
          </p:cNvPr>
          <p:cNvSpPr/>
          <p:nvPr/>
        </p:nvSpPr>
        <p:spPr>
          <a:xfrm>
            <a:off x="904875" y="1984659"/>
            <a:ext cx="2889885" cy="350760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7" name="Picture 1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D8A80E5-5817-41AF-BB4F-A546D063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7" r="82800" b="18753"/>
          <a:stretch/>
        </p:blipFill>
        <p:spPr>
          <a:xfrm>
            <a:off x="1736325" y="2385857"/>
            <a:ext cx="1656209" cy="1597012"/>
          </a:xfrm>
          <a:prstGeom prst="rect">
            <a:avLst/>
          </a:prstGeom>
        </p:spPr>
      </p:pic>
      <p:pic>
        <p:nvPicPr>
          <p:cNvPr id="18" name="Picture 1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07F36D3-6DF5-40FD-8EEA-A68C2E315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2" t="75017" r="50000" b="18753"/>
          <a:stretch/>
        </p:blipFill>
        <p:spPr>
          <a:xfrm>
            <a:off x="8654023" y="2385857"/>
            <a:ext cx="1658000" cy="1597012"/>
          </a:xfrm>
          <a:prstGeom prst="rect">
            <a:avLst/>
          </a:prstGeom>
        </p:spPr>
      </p:pic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86ADA20-52C0-4E24-88AF-11DB346E3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t="75017" r="66322" b="18753"/>
          <a:stretch/>
        </p:blipFill>
        <p:spPr>
          <a:xfrm>
            <a:off x="5113962" y="2385855"/>
            <a:ext cx="1657999" cy="159701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DD843F0-5455-46B3-83B4-521C288186D0}"/>
              </a:ext>
            </a:extLst>
          </p:cNvPr>
          <p:cNvGrpSpPr/>
          <p:nvPr/>
        </p:nvGrpSpPr>
        <p:grpSpPr>
          <a:xfrm>
            <a:off x="1742377" y="4990823"/>
            <a:ext cx="1644103" cy="221712"/>
            <a:chOff x="1328223" y="2324100"/>
            <a:chExt cx="753416" cy="1016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691E3F-768F-4B1C-A65E-A3722A5E0D53}"/>
                </a:ext>
              </a:extLst>
            </p:cNvPr>
            <p:cNvGrpSpPr/>
            <p:nvPr/>
          </p:nvGrpSpPr>
          <p:grpSpPr>
            <a:xfrm>
              <a:off x="1328223" y="2324100"/>
              <a:ext cx="188354" cy="101600"/>
              <a:chOff x="1328223" y="2324100"/>
              <a:chExt cx="188354" cy="1016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6064477-5793-46EB-92EB-C3BF14D56418}"/>
                  </a:ext>
                </a:extLst>
              </p:cNvPr>
              <p:cNvSpPr/>
              <p:nvPr/>
            </p:nvSpPr>
            <p:spPr>
              <a:xfrm>
                <a:off x="1328223" y="2324100"/>
                <a:ext cx="94177" cy="10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CF824A9-88F6-4AC3-868F-3EA4F4368A6D}"/>
                  </a:ext>
                </a:extLst>
              </p:cNvPr>
              <p:cNvSpPr/>
              <p:nvPr/>
            </p:nvSpPr>
            <p:spPr>
              <a:xfrm>
                <a:off x="1422400" y="2324100"/>
                <a:ext cx="94177" cy="10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3C42CFD-B166-478B-98C5-58F715B3C46F}"/>
                </a:ext>
              </a:extLst>
            </p:cNvPr>
            <p:cNvGrpSpPr/>
            <p:nvPr/>
          </p:nvGrpSpPr>
          <p:grpSpPr>
            <a:xfrm>
              <a:off x="1516577" y="2324100"/>
              <a:ext cx="188354" cy="101600"/>
              <a:chOff x="1328223" y="2324100"/>
              <a:chExt cx="188354" cy="10160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304C27-FE67-4665-A214-D78CB2D68E5A}"/>
                  </a:ext>
                </a:extLst>
              </p:cNvPr>
              <p:cNvSpPr/>
              <p:nvPr/>
            </p:nvSpPr>
            <p:spPr>
              <a:xfrm>
                <a:off x="1328223" y="2324100"/>
                <a:ext cx="94177" cy="10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0977930-95AC-4B00-A2CA-1841B555E722}"/>
                  </a:ext>
                </a:extLst>
              </p:cNvPr>
              <p:cNvSpPr/>
              <p:nvPr/>
            </p:nvSpPr>
            <p:spPr>
              <a:xfrm>
                <a:off x="1422400" y="2324100"/>
                <a:ext cx="94177" cy="10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9735FDF-47B5-463C-B59E-AC4A4312A81B}"/>
                </a:ext>
              </a:extLst>
            </p:cNvPr>
            <p:cNvGrpSpPr/>
            <p:nvPr/>
          </p:nvGrpSpPr>
          <p:grpSpPr>
            <a:xfrm>
              <a:off x="1704931" y="2324100"/>
              <a:ext cx="188354" cy="101600"/>
              <a:chOff x="1328223" y="2324100"/>
              <a:chExt cx="188354" cy="1016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9E4A494-C556-4F8F-8504-7393F7F33D06}"/>
                  </a:ext>
                </a:extLst>
              </p:cNvPr>
              <p:cNvSpPr/>
              <p:nvPr/>
            </p:nvSpPr>
            <p:spPr>
              <a:xfrm>
                <a:off x="1328223" y="2324100"/>
                <a:ext cx="94177" cy="10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029F00B-0DA6-4CFB-ACD2-DCDB287A8235}"/>
                  </a:ext>
                </a:extLst>
              </p:cNvPr>
              <p:cNvSpPr/>
              <p:nvPr/>
            </p:nvSpPr>
            <p:spPr>
              <a:xfrm>
                <a:off x="1422400" y="2324100"/>
                <a:ext cx="94177" cy="10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4735589-77CF-4870-9E29-5EB158B4482B}"/>
                </a:ext>
              </a:extLst>
            </p:cNvPr>
            <p:cNvGrpSpPr/>
            <p:nvPr/>
          </p:nvGrpSpPr>
          <p:grpSpPr>
            <a:xfrm>
              <a:off x="1893285" y="2324100"/>
              <a:ext cx="188354" cy="101600"/>
              <a:chOff x="1328223" y="2324100"/>
              <a:chExt cx="188354" cy="1016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A1CDA02-A915-4ACC-8C3F-B691F4D62178}"/>
                  </a:ext>
                </a:extLst>
              </p:cNvPr>
              <p:cNvSpPr/>
              <p:nvPr/>
            </p:nvSpPr>
            <p:spPr>
              <a:xfrm>
                <a:off x="1328223" y="2324100"/>
                <a:ext cx="94177" cy="10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97B3D71-40AC-4A8E-9FE3-D2AA75502E1B}"/>
                  </a:ext>
                </a:extLst>
              </p:cNvPr>
              <p:cNvSpPr/>
              <p:nvPr/>
            </p:nvSpPr>
            <p:spPr>
              <a:xfrm>
                <a:off x="1422400" y="2324100"/>
                <a:ext cx="94177" cy="10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E0CC15-8447-4136-BDBE-CECDF0F72C69}"/>
              </a:ext>
            </a:extLst>
          </p:cNvPr>
          <p:cNvGrpSpPr/>
          <p:nvPr/>
        </p:nvGrpSpPr>
        <p:grpSpPr>
          <a:xfrm>
            <a:off x="5120909" y="4989057"/>
            <a:ext cx="1644103" cy="221712"/>
            <a:chOff x="1328223" y="2324100"/>
            <a:chExt cx="753416" cy="101600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74640B6-A062-40EE-9F5F-2F0739EF9738}"/>
                </a:ext>
              </a:extLst>
            </p:cNvPr>
            <p:cNvGrpSpPr/>
            <p:nvPr/>
          </p:nvGrpSpPr>
          <p:grpSpPr>
            <a:xfrm>
              <a:off x="1328223" y="2324100"/>
              <a:ext cx="188354" cy="101600"/>
              <a:chOff x="1328223" y="2324100"/>
              <a:chExt cx="188354" cy="101600"/>
            </a:xfrm>
            <a:grpFill/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A92706B-D3D9-42A0-8933-AA0707B8B35B}"/>
                  </a:ext>
                </a:extLst>
              </p:cNvPr>
              <p:cNvSpPr/>
              <p:nvPr/>
            </p:nvSpPr>
            <p:spPr>
              <a:xfrm>
                <a:off x="1328223" y="2324100"/>
                <a:ext cx="94177" cy="1016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6D52FDD-AEDD-4F43-AFB7-EF7E05CF0A5B}"/>
                  </a:ext>
                </a:extLst>
              </p:cNvPr>
              <p:cNvSpPr/>
              <p:nvPr/>
            </p:nvSpPr>
            <p:spPr>
              <a:xfrm>
                <a:off x="1422400" y="2324100"/>
                <a:ext cx="94177" cy="1016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464EE01-A6ED-4A5A-B535-BCC657AE2470}"/>
                </a:ext>
              </a:extLst>
            </p:cNvPr>
            <p:cNvGrpSpPr/>
            <p:nvPr/>
          </p:nvGrpSpPr>
          <p:grpSpPr>
            <a:xfrm>
              <a:off x="1516577" y="2324100"/>
              <a:ext cx="188354" cy="101600"/>
              <a:chOff x="1328223" y="2324100"/>
              <a:chExt cx="188354" cy="101600"/>
            </a:xfrm>
            <a:grpFill/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C0A4D0A-6BB0-4822-BF2B-8A2E5481BAB0}"/>
                  </a:ext>
                </a:extLst>
              </p:cNvPr>
              <p:cNvSpPr/>
              <p:nvPr/>
            </p:nvSpPr>
            <p:spPr>
              <a:xfrm>
                <a:off x="1328223" y="2324100"/>
                <a:ext cx="94177" cy="1016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53F45F0-E74A-4E26-B1D3-43BD1DA403B0}"/>
                  </a:ext>
                </a:extLst>
              </p:cNvPr>
              <p:cNvSpPr/>
              <p:nvPr/>
            </p:nvSpPr>
            <p:spPr>
              <a:xfrm>
                <a:off x="1422400" y="2324100"/>
                <a:ext cx="94177" cy="1016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27FBE87-AE1F-4205-95D4-2C5558FB8118}"/>
                </a:ext>
              </a:extLst>
            </p:cNvPr>
            <p:cNvGrpSpPr/>
            <p:nvPr/>
          </p:nvGrpSpPr>
          <p:grpSpPr>
            <a:xfrm>
              <a:off x="1704931" y="2324100"/>
              <a:ext cx="188354" cy="101600"/>
              <a:chOff x="1328223" y="2324100"/>
              <a:chExt cx="188354" cy="101600"/>
            </a:xfrm>
            <a:grpFill/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20AABC4-D214-438B-AA4A-40ED5B6B5DF9}"/>
                  </a:ext>
                </a:extLst>
              </p:cNvPr>
              <p:cNvSpPr/>
              <p:nvPr/>
            </p:nvSpPr>
            <p:spPr>
              <a:xfrm>
                <a:off x="1328223" y="2324100"/>
                <a:ext cx="94177" cy="1016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2CDDA6A-823B-46B9-B30B-7DD4D39DB203}"/>
                  </a:ext>
                </a:extLst>
              </p:cNvPr>
              <p:cNvSpPr/>
              <p:nvPr/>
            </p:nvSpPr>
            <p:spPr>
              <a:xfrm>
                <a:off x="1422400" y="2324100"/>
                <a:ext cx="94177" cy="1016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B5921DE-4C58-4B9D-B78C-32D86D30973E}"/>
                </a:ext>
              </a:extLst>
            </p:cNvPr>
            <p:cNvGrpSpPr/>
            <p:nvPr/>
          </p:nvGrpSpPr>
          <p:grpSpPr>
            <a:xfrm>
              <a:off x="1893285" y="2324100"/>
              <a:ext cx="188354" cy="101600"/>
              <a:chOff x="1328223" y="2324100"/>
              <a:chExt cx="188354" cy="101600"/>
            </a:xfrm>
            <a:grpFill/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966CC8C-A67D-4CA3-BDCC-B52534F3C0D9}"/>
                  </a:ext>
                </a:extLst>
              </p:cNvPr>
              <p:cNvSpPr/>
              <p:nvPr/>
            </p:nvSpPr>
            <p:spPr>
              <a:xfrm>
                <a:off x="1328223" y="2324100"/>
                <a:ext cx="94177" cy="1016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000887B-2818-4C52-A412-9FB4A70088B0}"/>
                  </a:ext>
                </a:extLst>
              </p:cNvPr>
              <p:cNvSpPr/>
              <p:nvPr/>
            </p:nvSpPr>
            <p:spPr>
              <a:xfrm>
                <a:off x="1422400" y="2324100"/>
                <a:ext cx="94177" cy="1016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9422A47-951C-4371-8978-EB254D1AC6A5}"/>
              </a:ext>
            </a:extLst>
          </p:cNvPr>
          <p:cNvGrpSpPr/>
          <p:nvPr/>
        </p:nvGrpSpPr>
        <p:grpSpPr>
          <a:xfrm>
            <a:off x="8660971" y="4973478"/>
            <a:ext cx="1644103" cy="221712"/>
            <a:chOff x="1328223" y="2324100"/>
            <a:chExt cx="753416" cy="101600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7621CDA-E7B3-41CC-A56B-444B3FE08F41}"/>
                </a:ext>
              </a:extLst>
            </p:cNvPr>
            <p:cNvGrpSpPr/>
            <p:nvPr/>
          </p:nvGrpSpPr>
          <p:grpSpPr>
            <a:xfrm>
              <a:off x="1328223" y="2324100"/>
              <a:ext cx="188354" cy="101600"/>
              <a:chOff x="1328223" y="2324100"/>
              <a:chExt cx="188354" cy="101600"/>
            </a:xfrm>
            <a:grpFill/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1C34799-9977-43CE-B211-0D0C822465E0}"/>
                  </a:ext>
                </a:extLst>
              </p:cNvPr>
              <p:cNvSpPr/>
              <p:nvPr/>
            </p:nvSpPr>
            <p:spPr>
              <a:xfrm>
                <a:off x="1328223" y="2324100"/>
                <a:ext cx="94177" cy="101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432A403-7571-45EA-8353-29D68C6117EF}"/>
                  </a:ext>
                </a:extLst>
              </p:cNvPr>
              <p:cNvSpPr/>
              <p:nvPr/>
            </p:nvSpPr>
            <p:spPr>
              <a:xfrm>
                <a:off x="1422400" y="2324100"/>
                <a:ext cx="94177" cy="101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99AB2AF-607C-4C06-BB6D-B1ACCDBF261B}"/>
                </a:ext>
              </a:extLst>
            </p:cNvPr>
            <p:cNvGrpSpPr/>
            <p:nvPr/>
          </p:nvGrpSpPr>
          <p:grpSpPr>
            <a:xfrm>
              <a:off x="1516577" y="2324100"/>
              <a:ext cx="188354" cy="101600"/>
              <a:chOff x="1328223" y="2324100"/>
              <a:chExt cx="188354" cy="101600"/>
            </a:xfrm>
            <a:grpFill/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23E5CE7-F02B-4601-BF5B-4742922BF852}"/>
                  </a:ext>
                </a:extLst>
              </p:cNvPr>
              <p:cNvSpPr/>
              <p:nvPr/>
            </p:nvSpPr>
            <p:spPr>
              <a:xfrm>
                <a:off x="1328223" y="2324100"/>
                <a:ext cx="94177" cy="101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602168B-B467-4960-BF05-BD31208BF13B}"/>
                  </a:ext>
                </a:extLst>
              </p:cNvPr>
              <p:cNvSpPr/>
              <p:nvPr/>
            </p:nvSpPr>
            <p:spPr>
              <a:xfrm>
                <a:off x="1422400" y="2324100"/>
                <a:ext cx="94177" cy="101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EB578EA-0C32-4D3F-8134-C88F0D6B28FA}"/>
                </a:ext>
              </a:extLst>
            </p:cNvPr>
            <p:cNvGrpSpPr/>
            <p:nvPr/>
          </p:nvGrpSpPr>
          <p:grpSpPr>
            <a:xfrm>
              <a:off x="1704931" y="2324100"/>
              <a:ext cx="188354" cy="101600"/>
              <a:chOff x="1328223" y="2324100"/>
              <a:chExt cx="188354" cy="101600"/>
            </a:xfrm>
            <a:grpFill/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E4686DE-5A91-4405-821D-ACC509DAF903}"/>
                  </a:ext>
                </a:extLst>
              </p:cNvPr>
              <p:cNvSpPr/>
              <p:nvPr/>
            </p:nvSpPr>
            <p:spPr>
              <a:xfrm>
                <a:off x="1328223" y="2324100"/>
                <a:ext cx="94177" cy="101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ECDF20E-D0EB-4EA0-B9C8-087355AB862B}"/>
                  </a:ext>
                </a:extLst>
              </p:cNvPr>
              <p:cNvSpPr/>
              <p:nvPr/>
            </p:nvSpPr>
            <p:spPr>
              <a:xfrm>
                <a:off x="1422400" y="2324100"/>
                <a:ext cx="94177" cy="101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CFD734B-CD36-4700-9614-67D31331933B}"/>
                </a:ext>
              </a:extLst>
            </p:cNvPr>
            <p:cNvGrpSpPr/>
            <p:nvPr/>
          </p:nvGrpSpPr>
          <p:grpSpPr>
            <a:xfrm>
              <a:off x="1893285" y="2324100"/>
              <a:ext cx="188354" cy="101600"/>
              <a:chOff x="1328223" y="2324100"/>
              <a:chExt cx="188354" cy="101600"/>
            </a:xfrm>
            <a:grpFill/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C4BB977-BC57-4420-95E0-67FE722B709E}"/>
                  </a:ext>
                </a:extLst>
              </p:cNvPr>
              <p:cNvSpPr/>
              <p:nvPr/>
            </p:nvSpPr>
            <p:spPr>
              <a:xfrm>
                <a:off x="1328223" y="2324100"/>
                <a:ext cx="94177" cy="101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BDC8DA4-5107-48E0-8EE0-293AB1507A92}"/>
                  </a:ext>
                </a:extLst>
              </p:cNvPr>
              <p:cNvSpPr/>
              <p:nvPr/>
            </p:nvSpPr>
            <p:spPr>
              <a:xfrm>
                <a:off x="1422400" y="2324100"/>
                <a:ext cx="94177" cy="101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pic>
        <p:nvPicPr>
          <p:cNvPr id="59" name="Picture 2">
            <a:extLst>
              <a:ext uri="{FF2B5EF4-FFF2-40B4-BE49-F238E27FC236}">
                <a16:creationId xmlns:a16="http://schemas.microsoft.com/office/drawing/2014/main" id="{DEC0E7BF-94E9-427E-922D-19EF593E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75" y="3223227"/>
            <a:ext cx="731818" cy="30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6A367AC-8EEE-4016-9124-4E992F9E6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852" y="3213402"/>
            <a:ext cx="727538" cy="30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>
            <a:extLst>
              <a:ext uri="{FF2B5EF4-FFF2-40B4-BE49-F238E27FC236}">
                <a16:creationId xmlns:a16="http://schemas.microsoft.com/office/drawing/2014/main" id="{4327969A-5C74-4796-8C06-9BC05B8EE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4" y="4215355"/>
            <a:ext cx="531884" cy="3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>
            <a:extLst>
              <a:ext uri="{FF2B5EF4-FFF2-40B4-BE49-F238E27FC236}">
                <a16:creationId xmlns:a16="http://schemas.microsoft.com/office/drawing/2014/main" id="{F0B0361C-FDD6-4BE5-8A15-902CBBDD2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23" y="4269080"/>
            <a:ext cx="508349" cy="3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4">
            <a:extLst>
              <a:ext uri="{FF2B5EF4-FFF2-40B4-BE49-F238E27FC236}">
                <a16:creationId xmlns:a16="http://schemas.microsoft.com/office/drawing/2014/main" id="{E01BB3F3-6DE4-478C-B5DE-F1BCA155C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74" y="2489986"/>
            <a:ext cx="215475" cy="19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>
            <a:extLst>
              <a:ext uri="{FF2B5EF4-FFF2-40B4-BE49-F238E27FC236}">
                <a16:creationId xmlns:a16="http://schemas.microsoft.com/office/drawing/2014/main" id="{0A7C93C9-599C-48E6-AF6B-E699EFA96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661" y="2385855"/>
            <a:ext cx="215475" cy="30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8">
            <a:extLst>
              <a:ext uri="{FF2B5EF4-FFF2-40B4-BE49-F238E27FC236}">
                <a16:creationId xmlns:a16="http://schemas.microsoft.com/office/drawing/2014/main" id="{4D109BE8-C96C-4B32-A46C-4C4731B7C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67" y="2395074"/>
            <a:ext cx="200084" cy="3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">
            <a:extLst>
              <a:ext uri="{FF2B5EF4-FFF2-40B4-BE49-F238E27FC236}">
                <a16:creationId xmlns:a16="http://schemas.microsoft.com/office/drawing/2014/main" id="{917ABCA5-721E-4BE2-BBBD-FAF96B65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89" y="4917785"/>
            <a:ext cx="359124" cy="36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6">
            <a:extLst>
              <a:ext uri="{FF2B5EF4-FFF2-40B4-BE49-F238E27FC236}">
                <a16:creationId xmlns:a16="http://schemas.microsoft.com/office/drawing/2014/main" id="{1FFEA1A9-D39F-47E1-820E-7DF9F0E7C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21" y="4879122"/>
            <a:ext cx="353994" cy="4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8">
            <a:extLst>
              <a:ext uri="{FF2B5EF4-FFF2-40B4-BE49-F238E27FC236}">
                <a16:creationId xmlns:a16="http://schemas.microsoft.com/office/drawing/2014/main" id="{62C2E1C5-731F-47A7-A155-5469E7C4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28" y="4943437"/>
            <a:ext cx="353994" cy="31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DB495D4-037D-4AE5-BE9E-B98A2CD937AA}"/>
              </a:ext>
            </a:extLst>
          </p:cNvPr>
          <p:cNvCxnSpPr>
            <a:cxnSpLocks/>
          </p:cNvCxnSpPr>
          <p:nvPr/>
        </p:nvCxnSpPr>
        <p:spPr>
          <a:xfrm flipV="1">
            <a:off x="3513413" y="3285860"/>
            <a:ext cx="1549241" cy="1811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A63B8BF-DAB7-413F-94B6-C2811471C9FA}"/>
              </a:ext>
            </a:extLst>
          </p:cNvPr>
          <p:cNvCxnSpPr>
            <a:cxnSpLocks/>
          </p:cNvCxnSpPr>
          <p:nvPr/>
        </p:nvCxnSpPr>
        <p:spPr>
          <a:xfrm>
            <a:off x="3492500" y="3184362"/>
            <a:ext cx="15701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7932F47-D96A-4530-AC3A-7E984E746E3D}"/>
              </a:ext>
            </a:extLst>
          </p:cNvPr>
          <p:cNvCxnSpPr>
            <a:cxnSpLocks/>
          </p:cNvCxnSpPr>
          <p:nvPr/>
        </p:nvCxnSpPr>
        <p:spPr>
          <a:xfrm>
            <a:off x="3492500" y="3336762"/>
            <a:ext cx="2347704" cy="15810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104E303-BEE2-4E92-825C-045D45554F38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5942962" y="3982869"/>
            <a:ext cx="0" cy="89625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D9CDFA0-7F8A-4F55-97D9-DF690D07B77A}"/>
              </a:ext>
            </a:extLst>
          </p:cNvPr>
          <p:cNvCxnSpPr>
            <a:cxnSpLocks/>
          </p:cNvCxnSpPr>
          <p:nvPr/>
        </p:nvCxnSpPr>
        <p:spPr>
          <a:xfrm flipV="1">
            <a:off x="6852469" y="3323577"/>
            <a:ext cx="1751261" cy="173144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DDFD733-D90C-4D8D-9881-CC551DD579EB}"/>
              </a:ext>
            </a:extLst>
          </p:cNvPr>
          <p:cNvCxnSpPr>
            <a:cxnSpLocks/>
          </p:cNvCxnSpPr>
          <p:nvPr/>
        </p:nvCxnSpPr>
        <p:spPr>
          <a:xfrm>
            <a:off x="6874717" y="3184362"/>
            <a:ext cx="1729013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73FA9E8-C74C-4607-B383-48D8A65DB77F}"/>
              </a:ext>
            </a:extLst>
          </p:cNvPr>
          <p:cNvCxnSpPr>
            <a:cxnSpLocks/>
          </p:cNvCxnSpPr>
          <p:nvPr/>
        </p:nvCxnSpPr>
        <p:spPr>
          <a:xfrm>
            <a:off x="6881375" y="3270209"/>
            <a:ext cx="2347704" cy="158102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4BA57C8-BD87-467D-AF63-293E36461969}"/>
              </a:ext>
            </a:extLst>
          </p:cNvPr>
          <p:cNvCxnSpPr>
            <a:cxnSpLocks/>
          </p:cNvCxnSpPr>
          <p:nvPr/>
        </p:nvCxnSpPr>
        <p:spPr>
          <a:xfrm>
            <a:off x="9483023" y="3982869"/>
            <a:ext cx="0" cy="8962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rc 76">
            <a:extLst>
              <a:ext uri="{FF2B5EF4-FFF2-40B4-BE49-F238E27FC236}">
                <a16:creationId xmlns:a16="http://schemas.microsoft.com/office/drawing/2014/main" id="{B6870031-657A-4568-8B19-91DF2322683A}"/>
              </a:ext>
            </a:extLst>
          </p:cNvPr>
          <p:cNvSpPr/>
          <p:nvPr/>
        </p:nvSpPr>
        <p:spPr>
          <a:xfrm>
            <a:off x="2515467" y="1002282"/>
            <a:ext cx="6918594" cy="2909315"/>
          </a:xfrm>
          <a:prstGeom prst="arc">
            <a:avLst>
              <a:gd name="adj1" fmla="val 10906296"/>
              <a:gd name="adj2" fmla="val 21473383"/>
            </a:avLst>
          </a:prstGeom>
          <a:ln w="3492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0A68E88-F254-482D-A608-1CB2E964B464}"/>
              </a:ext>
            </a:extLst>
          </p:cNvPr>
          <p:cNvSpPr txBox="1"/>
          <p:nvPr/>
        </p:nvSpPr>
        <p:spPr>
          <a:xfrm>
            <a:off x="4666352" y="1165582"/>
            <a:ext cx="297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Cycle-consistency Loss</a:t>
            </a:r>
            <a:endParaRPr lang="en-GB" sz="2400" dirty="0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08188573-4399-4E19-AC2D-B5D244B57588}"/>
              </a:ext>
            </a:extLst>
          </p:cNvPr>
          <p:cNvSpPr/>
          <p:nvPr/>
        </p:nvSpPr>
        <p:spPr>
          <a:xfrm rot="10800000">
            <a:off x="2553732" y="3782656"/>
            <a:ext cx="6918594" cy="2909315"/>
          </a:xfrm>
          <a:prstGeom prst="arc">
            <a:avLst>
              <a:gd name="adj1" fmla="val 10906296"/>
              <a:gd name="adj2" fmla="val 21473383"/>
            </a:avLst>
          </a:prstGeom>
          <a:ln w="3492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67CAC37-2591-44E8-8D65-E8A9F68B369E}"/>
              </a:ext>
            </a:extLst>
          </p:cNvPr>
          <p:cNvSpPr txBox="1"/>
          <p:nvPr/>
        </p:nvSpPr>
        <p:spPr>
          <a:xfrm>
            <a:off x="6422494" y="1951480"/>
            <a:ext cx="5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(1)</a:t>
            </a:r>
            <a:endParaRPr lang="en-GB" sz="24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9F2E9E4-40E4-4EDE-870F-2B8A5E810845}"/>
              </a:ext>
            </a:extLst>
          </p:cNvPr>
          <p:cNvSpPr txBox="1"/>
          <p:nvPr/>
        </p:nvSpPr>
        <p:spPr>
          <a:xfrm>
            <a:off x="6424941" y="4526079"/>
            <a:ext cx="5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(2)</a:t>
            </a:r>
            <a:endParaRPr lang="en-GB" sz="24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0BCB74E-D76F-4E75-B8BA-D0C57F7FAA39}"/>
              </a:ext>
            </a:extLst>
          </p:cNvPr>
          <p:cNvSpPr txBox="1"/>
          <p:nvPr/>
        </p:nvSpPr>
        <p:spPr>
          <a:xfrm>
            <a:off x="9946640" y="1958308"/>
            <a:ext cx="5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(3)</a:t>
            </a:r>
            <a:endParaRPr lang="en-GB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0703E8A-E805-43DB-A2A7-FDE3151B936F}"/>
              </a:ext>
            </a:extLst>
          </p:cNvPr>
          <p:cNvSpPr txBox="1"/>
          <p:nvPr/>
        </p:nvSpPr>
        <p:spPr>
          <a:xfrm>
            <a:off x="9946640" y="4523771"/>
            <a:ext cx="5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(4)</a:t>
            </a:r>
            <a:endParaRPr lang="en-GB" sz="2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309CDB4-9905-4CA1-8A12-5B6B676181C2}"/>
              </a:ext>
            </a:extLst>
          </p:cNvPr>
          <p:cNvSpPr txBox="1"/>
          <p:nvPr/>
        </p:nvSpPr>
        <p:spPr>
          <a:xfrm>
            <a:off x="4607176" y="6111711"/>
            <a:ext cx="297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Cycle-consistency Loss</a:t>
            </a:r>
            <a:endParaRPr lang="en-GB" sz="2400" dirty="0"/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EB7EF9A5-8E4A-4898-9117-C719E133B796}"/>
              </a:ext>
            </a:extLst>
          </p:cNvPr>
          <p:cNvSpPr txBox="1">
            <a:spLocks/>
          </p:cNvSpPr>
          <p:nvPr/>
        </p:nvSpPr>
        <p:spPr>
          <a:xfrm>
            <a:off x="1124042" y="-7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0099"/>
                </a:solidFill>
              </a:rPr>
              <a:t>Algorithm</a:t>
            </a:r>
            <a:endParaRPr lang="en-GB" sz="5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6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7C379A-B33A-4D92-8780-A318120FC27B}"/>
              </a:ext>
            </a:extLst>
          </p:cNvPr>
          <p:cNvSpPr txBox="1">
            <a:spLocks/>
          </p:cNvSpPr>
          <p:nvPr/>
        </p:nvSpPr>
        <p:spPr>
          <a:xfrm>
            <a:off x="1124042" y="-7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0099"/>
                </a:solidFill>
              </a:rPr>
              <a:t>Multi-scale Attention</a:t>
            </a:r>
            <a:endParaRPr lang="en-GB" sz="5400" b="1" dirty="0">
              <a:solidFill>
                <a:srgbClr val="000099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AA42928-2193-4622-BFBE-326C7F781457}"/>
              </a:ext>
            </a:extLst>
          </p:cNvPr>
          <p:cNvGrpSpPr/>
          <p:nvPr/>
        </p:nvGrpSpPr>
        <p:grpSpPr>
          <a:xfrm>
            <a:off x="0" y="1957495"/>
            <a:ext cx="12110720" cy="3547100"/>
            <a:chOff x="33034" y="268696"/>
            <a:chExt cx="16636267" cy="47008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CAB92A-7FA7-418D-918F-6DBAB50ADE48}"/>
                </a:ext>
              </a:extLst>
            </p:cNvPr>
            <p:cNvSpPr/>
            <p:nvPr/>
          </p:nvSpPr>
          <p:spPr>
            <a:xfrm>
              <a:off x="15589301" y="1203256"/>
              <a:ext cx="1080000" cy="108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BB9BCC-DB8D-44D2-A6AF-1BCD5BA15454}"/>
                </a:ext>
              </a:extLst>
            </p:cNvPr>
            <p:cNvSpPr/>
            <p:nvPr/>
          </p:nvSpPr>
          <p:spPr>
            <a:xfrm>
              <a:off x="16562323" y="1305616"/>
              <a:ext cx="93028" cy="8030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2D6D64-EEE2-42D7-A626-AB9AC241A3C0}"/>
                </a:ext>
              </a:extLst>
            </p:cNvPr>
            <p:cNvSpPr/>
            <p:nvPr/>
          </p:nvSpPr>
          <p:spPr>
            <a:xfrm>
              <a:off x="15499246" y="1312926"/>
              <a:ext cx="1080000" cy="108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1C5D34-DAD6-4370-B318-06C3DFA9541D}"/>
                </a:ext>
              </a:extLst>
            </p:cNvPr>
            <p:cNvSpPr/>
            <p:nvPr/>
          </p:nvSpPr>
          <p:spPr>
            <a:xfrm>
              <a:off x="16473989" y="1480936"/>
              <a:ext cx="93028" cy="8030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5BC096-5B93-4D02-A2ED-75C61BC3FB35}"/>
                </a:ext>
              </a:extLst>
            </p:cNvPr>
            <p:cNvSpPr/>
            <p:nvPr/>
          </p:nvSpPr>
          <p:spPr>
            <a:xfrm>
              <a:off x="15406995" y="1422596"/>
              <a:ext cx="1080000" cy="108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A3C0F3-41A3-4BEB-9076-372E9BED61A1}"/>
                </a:ext>
              </a:extLst>
            </p:cNvPr>
            <p:cNvSpPr/>
            <p:nvPr/>
          </p:nvSpPr>
          <p:spPr>
            <a:xfrm>
              <a:off x="16383394" y="1523931"/>
              <a:ext cx="93028" cy="8030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D48490-B4E1-41ED-96CA-85A4597DE7A2}"/>
                </a:ext>
              </a:extLst>
            </p:cNvPr>
            <p:cNvSpPr/>
            <p:nvPr/>
          </p:nvSpPr>
          <p:spPr>
            <a:xfrm>
              <a:off x="15321094" y="1532266"/>
              <a:ext cx="1080000" cy="108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687C6B-30F7-477E-9F64-D6B88BFF5FD5}"/>
                </a:ext>
              </a:extLst>
            </p:cNvPr>
            <p:cNvSpPr/>
            <p:nvPr/>
          </p:nvSpPr>
          <p:spPr>
            <a:xfrm>
              <a:off x="16297493" y="1644741"/>
              <a:ext cx="93028" cy="8030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DB8DFC-0956-4D21-88CA-541671402180}"/>
                </a:ext>
              </a:extLst>
            </p:cNvPr>
            <p:cNvSpPr txBox="1"/>
            <p:nvPr/>
          </p:nvSpPr>
          <p:spPr>
            <a:xfrm>
              <a:off x="7879748" y="4398465"/>
              <a:ext cx="1630306" cy="408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1" dirty="0"/>
                <a:t>Excitation</a:t>
              </a:r>
              <a:endParaRPr lang="en-GB" sz="140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AD5D4C4-1F7F-4BE1-A0CD-A5F7D1C21B9E}"/>
                    </a:ext>
                  </a:extLst>
                </p:cNvPr>
                <p:cNvSpPr/>
                <p:nvPr/>
              </p:nvSpPr>
              <p:spPr>
                <a:xfrm>
                  <a:off x="7284411" y="1578820"/>
                  <a:ext cx="1080000" cy="10800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GB" sz="1801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AD5D4C4-1F7F-4BE1-A0CD-A5F7D1C21B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4411" y="1578820"/>
                  <a:ext cx="1080000" cy="108000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4EBA8B1-42A0-47D2-9BB2-C60279561966}"/>
                </a:ext>
              </a:extLst>
            </p:cNvPr>
            <p:cNvGrpSpPr/>
            <p:nvPr/>
          </p:nvGrpSpPr>
          <p:grpSpPr>
            <a:xfrm>
              <a:off x="294923" y="1239626"/>
              <a:ext cx="1738535" cy="1885629"/>
              <a:chOff x="643268" y="1917108"/>
              <a:chExt cx="1738535" cy="188562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C3BDA0-6467-4E89-A3A8-5C330255928E}"/>
                  </a:ext>
                </a:extLst>
              </p:cNvPr>
              <p:cNvSpPr/>
              <p:nvPr/>
            </p:nvSpPr>
            <p:spPr>
              <a:xfrm>
                <a:off x="1301803" y="1917108"/>
                <a:ext cx="1080000" cy="10800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801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B42DCC5-369D-4864-810C-74C4809CE158}"/>
                  </a:ext>
                </a:extLst>
              </p:cNvPr>
              <p:cNvSpPr/>
              <p:nvPr/>
            </p:nvSpPr>
            <p:spPr>
              <a:xfrm>
                <a:off x="1211748" y="2026778"/>
                <a:ext cx="1080000" cy="10800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801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6C77145-B63B-4F56-B911-96C6C9EC15F5}"/>
                  </a:ext>
                </a:extLst>
              </p:cNvPr>
              <p:cNvSpPr/>
              <p:nvPr/>
            </p:nvSpPr>
            <p:spPr>
              <a:xfrm>
                <a:off x="1119497" y="2136448"/>
                <a:ext cx="1080000" cy="10800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801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9533B7E-733F-44E1-9AC0-3FCA800E288F}"/>
                  </a:ext>
                </a:extLst>
              </p:cNvPr>
              <p:cNvSpPr/>
              <p:nvPr/>
            </p:nvSpPr>
            <p:spPr>
              <a:xfrm>
                <a:off x="1033596" y="2246118"/>
                <a:ext cx="1080000" cy="10800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801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779F8D0-6B3B-458E-8325-04D8264F02F5}"/>
                  </a:ext>
                </a:extLst>
              </p:cNvPr>
              <p:cNvSpPr/>
              <p:nvPr/>
            </p:nvSpPr>
            <p:spPr>
              <a:xfrm>
                <a:off x="937191" y="2364334"/>
                <a:ext cx="1080000" cy="10800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801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F0CEDFD-3AE1-4556-AC1C-9CA8F516F25C}"/>
                  </a:ext>
                </a:extLst>
              </p:cNvPr>
              <p:cNvSpPr/>
              <p:nvPr/>
            </p:nvSpPr>
            <p:spPr>
              <a:xfrm>
                <a:off x="842666" y="2477759"/>
                <a:ext cx="1080000" cy="10800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801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770872-9973-45D6-8FB4-263885C4765A}"/>
                  </a:ext>
                </a:extLst>
              </p:cNvPr>
              <p:cNvSpPr/>
              <p:nvPr/>
            </p:nvSpPr>
            <p:spPr>
              <a:xfrm>
                <a:off x="747240" y="2595975"/>
                <a:ext cx="1080000" cy="10800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801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BE0059-5A42-440F-802B-E0E9462756E3}"/>
                  </a:ext>
                </a:extLst>
              </p:cNvPr>
              <p:cNvSpPr/>
              <p:nvPr/>
            </p:nvSpPr>
            <p:spPr>
              <a:xfrm>
                <a:off x="643268" y="2722737"/>
                <a:ext cx="1080000" cy="10800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801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C2BF68-5DFF-4170-B4E9-12AA9DCF9604}"/>
                </a:ext>
              </a:extLst>
            </p:cNvPr>
            <p:cNvSpPr txBox="1"/>
            <p:nvPr/>
          </p:nvSpPr>
          <p:spPr>
            <a:xfrm>
              <a:off x="343262" y="1305076"/>
              <a:ext cx="298139" cy="3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1" dirty="0"/>
                <a:t>n</a:t>
              </a:r>
              <a:endParaRPr lang="en-GB" sz="1401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8575950-74DF-41B4-836A-9E145FEED054}"/>
                </a:ext>
              </a:extLst>
            </p:cNvPr>
            <p:cNvGrpSpPr/>
            <p:nvPr/>
          </p:nvGrpSpPr>
          <p:grpSpPr>
            <a:xfrm>
              <a:off x="291741" y="3167747"/>
              <a:ext cx="1080000" cy="307905"/>
              <a:chOff x="258707" y="4414295"/>
              <a:chExt cx="1080000" cy="30790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2947EDC-2DAD-44C9-A8FA-E49111621E35}"/>
                  </a:ext>
                </a:extLst>
              </p:cNvPr>
              <p:cNvSpPr txBox="1"/>
              <p:nvPr/>
            </p:nvSpPr>
            <p:spPr>
              <a:xfrm>
                <a:off x="649637" y="4414295"/>
                <a:ext cx="298139" cy="307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1" dirty="0"/>
                  <a:t>w</a:t>
                </a:r>
                <a:endParaRPr lang="en-GB" sz="1401" dirty="0"/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B7F8DC5-A0DC-4565-A59C-31183A57EB2E}"/>
                  </a:ext>
                </a:extLst>
              </p:cNvPr>
              <p:cNvCxnSpPr/>
              <p:nvPr/>
            </p:nvCxnSpPr>
            <p:spPr>
              <a:xfrm>
                <a:off x="258707" y="4447776"/>
                <a:ext cx="10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D0A83CE-6CD7-4231-95DC-52E9EAE0E8B1}"/>
                </a:ext>
              </a:extLst>
            </p:cNvPr>
            <p:cNvGrpSpPr/>
            <p:nvPr/>
          </p:nvGrpSpPr>
          <p:grpSpPr>
            <a:xfrm>
              <a:off x="33034" y="2045254"/>
              <a:ext cx="190500" cy="1080001"/>
              <a:chOff x="0" y="3291813"/>
              <a:chExt cx="190500" cy="108000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60300EF-5532-4EF6-B29B-95AF396F6CE3}"/>
                  </a:ext>
                </a:extLst>
              </p:cNvPr>
              <p:cNvSpPr txBox="1"/>
              <p:nvPr/>
            </p:nvSpPr>
            <p:spPr>
              <a:xfrm>
                <a:off x="0" y="3682714"/>
                <a:ext cx="86369" cy="307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1" dirty="0"/>
                  <a:t>h</a:t>
                </a:r>
                <a:endParaRPr lang="en-GB" sz="1401" dirty="0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4B5966C-7899-45D2-928C-4FD70586D1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" y="3291813"/>
                <a:ext cx="0" cy="10800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56F1982-D263-478A-9EC9-2A936D77CB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786" y="1222528"/>
              <a:ext cx="627741" cy="7764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93D79C88-06A1-468A-98A1-A34828B0E5B6}"/>
                </a:ext>
              </a:extLst>
            </p:cNvPr>
            <p:cNvSpPr/>
            <p:nvPr/>
          </p:nvSpPr>
          <p:spPr>
            <a:xfrm>
              <a:off x="2129024" y="1998960"/>
              <a:ext cx="512748" cy="540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466F06-9DA9-43F3-8887-B78FCE2F3C6D}"/>
                </a:ext>
              </a:extLst>
            </p:cNvPr>
            <p:cNvSpPr/>
            <p:nvPr/>
          </p:nvSpPr>
          <p:spPr>
            <a:xfrm>
              <a:off x="2908825" y="1686845"/>
              <a:ext cx="1080000" cy="108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CDFCE38-71C4-449A-9334-FB45B3A6CFDB}"/>
                </a:ext>
              </a:extLst>
            </p:cNvPr>
            <p:cNvGrpSpPr/>
            <p:nvPr/>
          </p:nvGrpSpPr>
          <p:grpSpPr>
            <a:xfrm>
              <a:off x="2634329" y="1679942"/>
              <a:ext cx="190500" cy="1080001"/>
              <a:chOff x="0" y="3291813"/>
              <a:chExt cx="190500" cy="1080001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713F0F-D121-487A-8255-169DA210AB2F}"/>
                  </a:ext>
                </a:extLst>
              </p:cNvPr>
              <p:cNvSpPr txBox="1"/>
              <p:nvPr/>
            </p:nvSpPr>
            <p:spPr>
              <a:xfrm>
                <a:off x="0" y="3699805"/>
                <a:ext cx="86369" cy="307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1" dirty="0"/>
                  <a:t>h</a:t>
                </a:r>
                <a:endParaRPr lang="en-GB" sz="1401" dirty="0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1C8D86E-A6FA-4B31-BF64-95D63D9DDA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" y="3291813"/>
                <a:ext cx="0" cy="10800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02E0151-8EFC-4F5F-8A77-2F6FA5059B3B}"/>
                </a:ext>
              </a:extLst>
            </p:cNvPr>
            <p:cNvGrpSpPr/>
            <p:nvPr/>
          </p:nvGrpSpPr>
          <p:grpSpPr>
            <a:xfrm>
              <a:off x="2908825" y="2833906"/>
              <a:ext cx="1080000" cy="307905"/>
              <a:chOff x="258707" y="4414295"/>
              <a:chExt cx="1080000" cy="30790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2D948D8-50F9-4A37-8DA6-B21E34E1A5A4}"/>
                  </a:ext>
                </a:extLst>
              </p:cNvPr>
              <p:cNvSpPr txBox="1"/>
              <p:nvPr/>
            </p:nvSpPr>
            <p:spPr>
              <a:xfrm>
                <a:off x="649637" y="4414295"/>
                <a:ext cx="298139" cy="307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1" dirty="0"/>
                  <a:t>w</a:t>
                </a:r>
                <a:endParaRPr lang="en-GB" sz="1401" dirty="0"/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E81CB5B-A3F3-4D47-8B16-CF914559C5FD}"/>
                  </a:ext>
                </a:extLst>
              </p:cNvPr>
              <p:cNvCxnSpPr/>
              <p:nvPr/>
            </p:nvCxnSpPr>
            <p:spPr>
              <a:xfrm>
                <a:off x="258707" y="4447776"/>
                <a:ext cx="10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20C0E751-8DA9-4146-A66A-F73CB6C8357D}"/>
                </a:ext>
              </a:extLst>
            </p:cNvPr>
            <p:cNvSpPr/>
            <p:nvPr/>
          </p:nvSpPr>
          <p:spPr>
            <a:xfrm>
              <a:off x="4358057" y="1998960"/>
              <a:ext cx="512748" cy="540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/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DC797B72-3988-475D-8DBF-01C14477D17D}"/>
                </a:ext>
              </a:extLst>
            </p:cNvPr>
            <p:cNvSpPr/>
            <p:nvPr/>
          </p:nvSpPr>
          <p:spPr>
            <a:xfrm rot="-1800000">
              <a:off x="4229866" y="1062289"/>
              <a:ext cx="512748" cy="540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/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98DA1A81-9930-4A98-9FA3-084BDC076956}"/>
                </a:ext>
              </a:extLst>
            </p:cNvPr>
            <p:cNvSpPr/>
            <p:nvPr/>
          </p:nvSpPr>
          <p:spPr>
            <a:xfrm rot="1800000">
              <a:off x="4240096" y="2815991"/>
              <a:ext cx="512748" cy="540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D5E3C90-7209-4E93-9C38-D5A864287896}"/>
                </a:ext>
              </a:extLst>
            </p:cNvPr>
            <p:cNvGrpSpPr/>
            <p:nvPr/>
          </p:nvGrpSpPr>
          <p:grpSpPr>
            <a:xfrm>
              <a:off x="4872227" y="268696"/>
              <a:ext cx="1354496" cy="1362523"/>
              <a:chOff x="4938606" y="1249251"/>
              <a:chExt cx="1354496" cy="13625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8A5E0452-864D-4957-BBF1-386CD75B97B9}"/>
                      </a:ext>
                    </a:extLst>
                  </p:cNvPr>
                  <p:cNvSpPr/>
                  <p:nvPr/>
                </p:nvSpPr>
                <p:spPr>
                  <a:xfrm>
                    <a:off x="5213102" y="1256160"/>
                    <a:ext cx="1080000" cy="10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801" dirty="0"/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27A277E6-0F8D-4532-BED3-3499384D0F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102" y="1256160"/>
                    <a:ext cx="1080000" cy="108000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65A4021-574C-4847-83DC-BECAA562F730}"/>
                  </a:ext>
                </a:extLst>
              </p:cNvPr>
              <p:cNvGrpSpPr/>
              <p:nvPr/>
            </p:nvGrpSpPr>
            <p:grpSpPr>
              <a:xfrm>
                <a:off x="4938606" y="1249251"/>
                <a:ext cx="190500" cy="1080001"/>
                <a:chOff x="0" y="3291813"/>
                <a:chExt cx="190500" cy="1080001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E52BF9C-59EA-4AC2-88F4-CDC6058A433C}"/>
                    </a:ext>
                  </a:extLst>
                </p:cNvPr>
                <p:cNvSpPr txBox="1"/>
                <p:nvPr/>
              </p:nvSpPr>
              <p:spPr>
                <a:xfrm>
                  <a:off x="0" y="3699806"/>
                  <a:ext cx="86369" cy="307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1" dirty="0"/>
                    <a:t>h</a:t>
                  </a:r>
                  <a:endParaRPr lang="en-GB" sz="1401" dirty="0"/>
                </a:p>
              </p:txBody>
            </p: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C02A225E-D0E4-4FD7-97CC-52DAE44AF6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0500" y="3291813"/>
                  <a:ext cx="0" cy="10800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1E468F5-9E59-47E5-91B8-71CE960EFDF8}"/>
                  </a:ext>
                </a:extLst>
              </p:cNvPr>
              <p:cNvGrpSpPr/>
              <p:nvPr/>
            </p:nvGrpSpPr>
            <p:grpSpPr>
              <a:xfrm>
                <a:off x="5213102" y="2303867"/>
                <a:ext cx="1080000" cy="307905"/>
                <a:chOff x="258707" y="4314959"/>
                <a:chExt cx="1080000" cy="307905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76768E7-0D9F-40AC-BF08-F4FE5ED447B8}"/>
                    </a:ext>
                  </a:extLst>
                </p:cNvPr>
                <p:cNvSpPr txBox="1"/>
                <p:nvPr/>
              </p:nvSpPr>
              <p:spPr>
                <a:xfrm>
                  <a:off x="572596" y="4314959"/>
                  <a:ext cx="298140" cy="307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1" dirty="0"/>
                    <a:t>w</a:t>
                  </a:r>
                  <a:endParaRPr lang="en-GB" sz="1401" dirty="0"/>
                </a:p>
              </p:txBody>
            </p: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557A25F4-BFD4-491B-BED1-087E800CEB89}"/>
                    </a:ext>
                  </a:extLst>
                </p:cNvPr>
                <p:cNvCxnSpPr/>
                <p:nvPr/>
              </p:nvCxnSpPr>
              <p:spPr>
                <a:xfrm>
                  <a:off x="258707" y="4447776"/>
                  <a:ext cx="1080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2B3046F-5047-4122-BD86-E6C8C53CF2C9}"/>
                </a:ext>
              </a:extLst>
            </p:cNvPr>
            <p:cNvGrpSpPr/>
            <p:nvPr/>
          </p:nvGrpSpPr>
          <p:grpSpPr>
            <a:xfrm>
              <a:off x="4860405" y="3149967"/>
              <a:ext cx="1354496" cy="1379815"/>
              <a:chOff x="4932503" y="4381322"/>
              <a:chExt cx="1354496" cy="13798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0CD2D542-2D79-4A4B-9B13-9FF2DE33511A}"/>
                      </a:ext>
                    </a:extLst>
                  </p:cNvPr>
                  <p:cNvSpPr/>
                  <p:nvPr/>
                </p:nvSpPr>
                <p:spPr>
                  <a:xfrm>
                    <a:off x="5206999" y="4388231"/>
                    <a:ext cx="1080000" cy="108000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GB" sz="180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0B7F6F9-2345-4254-82AF-4726B13998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6999" y="4388231"/>
                    <a:ext cx="1080000" cy="108000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2204A66-F042-4EA2-B8DD-393366FE3527}"/>
                  </a:ext>
                </a:extLst>
              </p:cNvPr>
              <p:cNvGrpSpPr/>
              <p:nvPr/>
            </p:nvGrpSpPr>
            <p:grpSpPr>
              <a:xfrm>
                <a:off x="4932503" y="4381322"/>
                <a:ext cx="190500" cy="1080001"/>
                <a:chOff x="0" y="3291813"/>
                <a:chExt cx="190500" cy="1080001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31D9FC9-E9C2-4660-8595-53F8220110B0}"/>
                    </a:ext>
                  </a:extLst>
                </p:cNvPr>
                <p:cNvSpPr txBox="1"/>
                <p:nvPr/>
              </p:nvSpPr>
              <p:spPr>
                <a:xfrm>
                  <a:off x="0" y="3699806"/>
                  <a:ext cx="86369" cy="307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1" dirty="0"/>
                    <a:t>h</a:t>
                  </a:r>
                  <a:endParaRPr lang="en-GB" sz="1401" dirty="0"/>
                </a:p>
              </p:txBody>
            </p: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3C9990DC-A533-4DC8-BF4A-3729B8DD03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0500" y="3291813"/>
                  <a:ext cx="0" cy="10800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C35BB48-F276-4B01-B5A4-54D711A96C4B}"/>
                  </a:ext>
                </a:extLst>
              </p:cNvPr>
              <p:cNvGrpSpPr/>
              <p:nvPr/>
            </p:nvGrpSpPr>
            <p:grpSpPr>
              <a:xfrm>
                <a:off x="5206999" y="5453230"/>
                <a:ext cx="1080000" cy="307905"/>
                <a:chOff x="258707" y="4332251"/>
                <a:chExt cx="1080000" cy="307905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0ED38E6-5C03-4F72-8DA4-3153FD27E5FF}"/>
                    </a:ext>
                  </a:extLst>
                </p:cNvPr>
                <p:cNvSpPr txBox="1"/>
                <p:nvPr/>
              </p:nvSpPr>
              <p:spPr>
                <a:xfrm>
                  <a:off x="584418" y="4332251"/>
                  <a:ext cx="298140" cy="307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1" dirty="0"/>
                    <a:t>w</a:t>
                  </a:r>
                  <a:endParaRPr lang="en-GB" sz="1401" dirty="0"/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1D22AF21-64ED-48AE-98EA-D7AD006B23CA}"/>
                    </a:ext>
                  </a:extLst>
                </p:cNvPr>
                <p:cNvCxnSpPr/>
                <p:nvPr/>
              </p:nvCxnSpPr>
              <p:spPr>
                <a:xfrm>
                  <a:off x="258707" y="4447776"/>
                  <a:ext cx="1080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4E95A64-BC5F-4BDB-871A-4B7893388232}"/>
                </a:ext>
              </a:extLst>
            </p:cNvPr>
            <p:cNvGrpSpPr/>
            <p:nvPr/>
          </p:nvGrpSpPr>
          <p:grpSpPr>
            <a:xfrm>
              <a:off x="4870799" y="1705103"/>
              <a:ext cx="1354496" cy="1355839"/>
              <a:chOff x="4938606" y="1249251"/>
              <a:chExt cx="1354496" cy="13558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9B496DCD-31DB-440B-B92C-99428CD4EF57}"/>
                      </a:ext>
                    </a:extLst>
                  </p:cNvPr>
                  <p:cNvSpPr/>
                  <p:nvPr/>
                </p:nvSpPr>
                <p:spPr>
                  <a:xfrm>
                    <a:off x="5213102" y="1256160"/>
                    <a:ext cx="1080000" cy="108000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801" dirty="0"/>
                  </a:p>
                </p:txBody>
              </p:sp>
            </mc:Choice>
            <mc:Fallback xmlns=""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3E80294A-25A4-408B-9765-3EE6AE17FB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102" y="1256160"/>
                    <a:ext cx="1080000" cy="10800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C23C614-55C9-41B9-BFD9-4073E50665C7}"/>
                  </a:ext>
                </a:extLst>
              </p:cNvPr>
              <p:cNvGrpSpPr/>
              <p:nvPr/>
            </p:nvGrpSpPr>
            <p:grpSpPr>
              <a:xfrm>
                <a:off x="4938606" y="1249251"/>
                <a:ext cx="190500" cy="1080001"/>
                <a:chOff x="0" y="3291813"/>
                <a:chExt cx="190500" cy="1080001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00FDC8B-A567-406D-9A38-C2CB40412593}"/>
                    </a:ext>
                  </a:extLst>
                </p:cNvPr>
                <p:cNvSpPr txBox="1"/>
                <p:nvPr/>
              </p:nvSpPr>
              <p:spPr>
                <a:xfrm>
                  <a:off x="0" y="3699806"/>
                  <a:ext cx="86369" cy="307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1" dirty="0"/>
                    <a:t>h</a:t>
                  </a:r>
                  <a:endParaRPr lang="en-GB" sz="1401" dirty="0"/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A5E37983-B7F8-41CA-89A0-D8B19B0C38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0500" y="3291813"/>
                  <a:ext cx="0" cy="10800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7863A94-75F0-4A48-AFBD-CCD107DEDDA1}"/>
                  </a:ext>
                </a:extLst>
              </p:cNvPr>
              <p:cNvGrpSpPr/>
              <p:nvPr/>
            </p:nvGrpSpPr>
            <p:grpSpPr>
              <a:xfrm>
                <a:off x="5213102" y="2297183"/>
                <a:ext cx="1080000" cy="307905"/>
                <a:chOff x="258707" y="4308275"/>
                <a:chExt cx="1080000" cy="307905"/>
              </a:xfrm>
            </p:grpSpPr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50A9BF2-ABEE-4ECF-91EF-DCE90B1280CE}"/>
                    </a:ext>
                  </a:extLst>
                </p:cNvPr>
                <p:cNvSpPr txBox="1"/>
                <p:nvPr/>
              </p:nvSpPr>
              <p:spPr>
                <a:xfrm>
                  <a:off x="553503" y="4308275"/>
                  <a:ext cx="298140" cy="307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1" dirty="0"/>
                    <a:t>w</a:t>
                  </a:r>
                  <a:endParaRPr lang="en-GB" sz="1401" dirty="0"/>
                </a:p>
              </p:txBody>
            </p: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D2B90F14-8C91-405D-A60E-AC2A55740DF4}"/>
                    </a:ext>
                  </a:extLst>
                </p:cNvPr>
                <p:cNvCxnSpPr/>
                <p:nvPr/>
              </p:nvCxnSpPr>
              <p:spPr>
                <a:xfrm>
                  <a:off x="258707" y="4447776"/>
                  <a:ext cx="1080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BA748E9-60E5-4CFA-80DF-FE1EA93B7D92}"/>
                    </a:ext>
                  </a:extLst>
                </p:cNvPr>
                <p:cNvSpPr txBox="1"/>
                <p:nvPr/>
              </p:nvSpPr>
              <p:spPr>
                <a:xfrm>
                  <a:off x="3726902" y="850146"/>
                  <a:ext cx="854191" cy="2447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1×1 </m:t>
                      </m:r>
                    </m:oMath>
                  </a14:m>
                  <a:r>
                    <a:rPr lang="en-GB" sz="1200" dirty="0"/>
                    <a:t> conv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BA748E9-60E5-4CFA-80DF-FE1EA93B7D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902" y="850146"/>
                  <a:ext cx="854191" cy="244729"/>
                </a:xfrm>
                <a:prstGeom prst="rect">
                  <a:avLst/>
                </a:prstGeom>
                <a:blipFill>
                  <a:blip r:embed="rId21"/>
                  <a:stretch>
                    <a:fillRect l="-8824" t="-26667" r="-29412" b="-5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93071D2-7CD1-4C4F-8DA7-689162C1741A}"/>
                    </a:ext>
                  </a:extLst>
                </p:cNvPr>
                <p:cNvSpPr txBox="1"/>
                <p:nvPr/>
              </p:nvSpPr>
              <p:spPr>
                <a:xfrm>
                  <a:off x="4067530" y="1775726"/>
                  <a:ext cx="854191" cy="2447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3×3 </m:t>
                      </m:r>
                    </m:oMath>
                  </a14:m>
                  <a:r>
                    <a:rPr lang="en-GB" sz="1200" dirty="0"/>
                    <a:t> conv</a:t>
                  </a: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93071D2-7CD1-4C4F-8DA7-689162C174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530" y="1775726"/>
                  <a:ext cx="854191" cy="244729"/>
                </a:xfrm>
                <a:prstGeom prst="rect">
                  <a:avLst/>
                </a:prstGeom>
                <a:blipFill>
                  <a:blip r:embed="rId22"/>
                  <a:stretch>
                    <a:fillRect l="-8824" t="-26667" r="-28431" b="-5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FEB9347-AC67-4ACE-8797-17E71E5107E2}"/>
                    </a:ext>
                  </a:extLst>
                </p:cNvPr>
                <p:cNvSpPr txBox="1"/>
                <p:nvPr/>
              </p:nvSpPr>
              <p:spPr>
                <a:xfrm>
                  <a:off x="3657188" y="3304592"/>
                  <a:ext cx="854191" cy="2447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5×5 </m:t>
                      </m:r>
                    </m:oMath>
                  </a14:m>
                  <a:r>
                    <a:rPr lang="en-GB" sz="1200" dirty="0"/>
                    <a:t> conv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FEB9347-AC67-4ACE-8797-17E71E5107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188" y="3304592"/>
                  <a:ext cx="854191" cy="244729"/>
                </a:xfrm>
                <a:prstGeom prst="rect">
                  <a:avLst/>
                </a:prstGeom>
                <a:blipFill>
                  <a:blip r:embed="rId23"/>
                  <a:stretch>
                    <a:fillRect l="-9804" t="-26667" r="-28431" b="-5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Arrow: Right 69">
              <a:extLst>
                <a:ext uri="{FF2B5EF4-FFF2-40B4-BE49-F238E27FC236}">
                  <a16:creationId xmlns:a16="http://schemas.microsoft.com/office/drawing/2014/main" id="{5CFC7CA0-29B8-4327-8863-9149859E13C9}"/>
                </a:ext>
              </a:extLst>
            </p:cNvPr>
            <p:cNvSpPr/>
            <p:nvPr/>
          </p:nvSpPr>
          <p:spPr>
            <a:xfrm>
              <a:off x="6327671" y="2019823"/>
              <a:ext cx="512748" cy="540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BBF365E-6EB3-40CF-97AF-3FF0E290C200}"/>
                    </a:ext>
                  </a:extLst>
                </p:cNvPr>
                <p:cNvSpPr/>
                <p:nvPr/>
              </p:nvSpPr>
              <p:spPr>
                <a:xfrm>
                  <a:off x="7147120" y="1709661"/>
                  <a:ext cx="1080000" cy="10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1801" dirty="0"/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BBF365E-6EB3-40CF-97AF-3FF0E290C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7120" y="1709661"/>
                  <a:ext cx="1080000" cy="108000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A728E1A-76EB-44FF-97BE-E456B291E5BF}"/>
                    </a:ext>
                  </a:extLst>
                </p:cNvPr>
                <p:cNvSpPr/>
                <p:nvPr/>
              </p:nvSpPr>
              <p:spPr>
                <a:xfrm>
                  <a:off x="6998165" y="1857938"/>
                  <a:ext cx="1080000" cy="10800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801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A728E1A-76EB-44FF-97BE-E456B291E5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165" y="1857938"/>
                  <a:ext cx="1080000" cy="108000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0A72E2F-1573-4007-AEB5-09B720BB4787}"/>
                    </a:ext>
                  </a:extLst>
                </p:cNvPr>
                <p:cNvSpPr/>
                <p:nvPr/>
              </p:nvSpPr>
              <p:spPr>
                <a:xfrm>
                  <a:off x="10552357" y="1574508"/>
                  <a:ext cx="1080000" cy="108000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GB" sz="1801" dirty="0"/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0A72E2F-1573-4007-AEB5-09B720BB47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2357" y="1574508"/>
                  <a:ext cx="1080000" cy="108000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Arrow: Right 73">
              <a:extLst>
                <a:ext uri="{FF2B5EF4-FFF2-40B4-BE49-F238E27FC236}">
                  <a16:creationId xmlns:a16="http://schemas.microsoft.com/office/drawing/2014/main" id="{E880D1DD-B569-47A2-A1C7-E47C78F9D1A4}"/>
                </a:ext>
              </a:extLst>
            </p:cNvPr>
            <p:cNvSpPr/>
            <p:nvPr/>
          </p:nvSpPr>
          <p:spPr>
            <a:xfrm>
              <a:off x="9669114" y="2019823"/>
              <a:ext cx="512748" cy="540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91C56BC3-5BA9-400F-9D5A-CE61D3A9CC58}"/>
                    </a:ext>
                  </a:extLst>
                </p:cNvPr>
                <p:cNvSpPr/>
                <p:nvPr/>
              </p:nvSpPr>
              <p:spPr>
                <a:xfrm>
                  <a:off x="10415067" y="1705349"/>
                  <a:ext cx="1080000" cy="108000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1801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91C56BC3-5BA9-400F-9D5A-CE61D3A9CC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5067" y="1705349"/>
                  <a:ext cx="1080000" cy="108000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EECBCA3F-E8A4-4590-9B40-60A59DD53281}"/>
                    </a:ext>
                  </a:extLst>
                </p:cNvPr>
                <p:cNvSpPr/>
                <p:nvPr/>
              </p:nvSpPr>
              <p:spPr>
                <a:xfrm>
                  <a:off x="10266110" y="1853626"/>
                  <a:ext cx="1080000" cy="10800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EECBCA3F-E8A4-4590-9B40-60A59DD532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6110" y="1853626"/>
                  <a:ext cx="1080000" cy="1080000"/>
                </a:xfrm>
                <a:prstGeom prst="rect">
                  <a:avLst/>
                </a:prstGeom>
                <a:blipFill>
                  <a:blip r:embed="rId28"/>
                  <a:stretch>
                    <a:fillRect l="-10687" r="-7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Arrow: Right 76">
              <a:extLst>
                <a:ext uri="{FF2B5EF4-FFF2-40B4-BE49-F238E27FC236}">
                  <a16:creationId xmlns:a16="http://schemas.microsoft.com/office/drawing/2014/main" id="{D86757A5-A4E0-459D-B764-2AA2AD1EBCA8}"/>
                </a:ext>
              </a:extLst>
            </p:cNvPr>
            <p:cNvSpPr/>
            <p:nvPr/>
          </p:nvSpPr>
          <p:spPr>
            <a:xfrm>
              <a:off x="11825886" y="2004582"/>
              <a:ext cx="512748" cy="540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7F2D901-CB64-4A74-9423-B94A5A5CEAEB}"/>
                </a:ext>
              </a:extLst>
            </p:cNvPr>
            <p:cNvCxnSpPr>
              <a:cxnSpLocks/>
              <a:stCxn id="72" idx="2"/>
              <a:endCxn id="81" idx="0"/>
            </p:cNvCxnSpPr>
            <p:nvPr/>
          </p:nvCxnSpPr>
          <p:spPr>
            <a:xfrm>
              <a:off x="7538165" y="2937943"/>
              <a:ext cx="0" cy="11411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D42FCAD-3000-4856-BC50-2AF39AFBAD47}"/>
                </a:ext>
              </a:extLst>
            </p:cNvPr>
            <p:cNvSpPr txBox="1"/>
            <p:nvPr/>
          </p:nvSpPr>
          <p:spPr>
            <a:xfrm>
              <a:off x="7538168" y="3371058"/>
              <a:ext cx="1153242" cy="408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1" dirty="0"/>
                <a:t>Squeeze</a:t>
              </a:r>
              <a:endParaRPr lang="en-GB" sz="1401" dirty="0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CA575B0-722D-4DD9-9937-DDB7B3044FE9}"/>
                </a:ext>
              </a:extLst>
            </p:cNvPr>
            <p:cNvGrpSpPr/>
            <p:nvPr/>
          </p:nvGrpSpPr>
          <p:grpSpPr>
            <a:xfrm>
              <a:off x="6998165" y="4079070"/>
              <a:ext cx="1080000" cy="360000"/>
              <a:chOff x="7679176" y="3236883"/>
              <a:chExt cx="540000" cy="180000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D6063D5-72F7-4C72-B3AE-7E0CDF63000B}"/>
                  </a:ext>
                </a:extLst>
              </p:cNvPr>
              <p:cNvSpPr/>
              <p:nvPr/>
            </p:nvSpPr>
            <p:spPr>
              <a:xfrm>
                <a:off x="7859176" y="3236883"/>
                <a:ext cx="180000" cy="18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801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A692D2A-7EE7-4C9F-8F32-17BB1C8F6CC4}"/>
                  </a:ext>
                </a:extLst>
              </p:cNvPr>
              <p:cNvSpPr/>
              <p:nvPr/>
            </p:nvSpPr>
            <p:spPr>
              <a:xfrm>
                <a:off x="8039176" y="3236883"/>
                <a:ext cx="180000" cy="180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801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08A6BE1-CA6F-4811-B7EA-812F203C9C85}"/>
                  </a:ext>
                </a:extLst>
              </p:cNvPr>
              <p:cNvSpPr/>
              <p:nvPr/>
            </p:nvSpPr>
            <p:spPr>
              <a:xfrm>
                <a:off x="7679176" y="3236883"/>
                <a:ext cx="180000" cy="18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801"/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5FD3F51-B307-4C70-B5E3-A1B60259B994}"/>
                </a:ext>
              </a:extLst>
            </p:cNvPr>
            <p:cNvCxnSpPr>
              <a:cxnSpLocks/>
              <a:stCxn id="82" idx="3"/>
              <a:endCxn id="89" idx="1"/>
            </p:cNvCxnSpPr>
            <p:nvPr/>
          </p:nvCxnSpPr>
          <p:spPr>
            <a:xfrm>
              <a:off x="8078165" y="4259070"/>
              <a:ext cx="76219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04395D1-B476-4FCC-BC0E-68FD1F9B205C}"/>
                </a:ext>
              </a:extLst>
            </p:cNvPr>
            <p:cNvCxnSpPr>
              <a:cxnSpLocks/>
              <a:stCxn id="87" idx="0"/>
              <a:endCxn id="90" idx="4"/>
            </p:cNvCxnSpPr>
            <p:nvPr/>
          </p:nvCxnSpPr>
          <p:spPr>
            <a:xfrm flipV="1">
              <a:off x="9380364" y="2377875"/>
              <a:ext cx="20505" cy="17011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4C2E65C-45D5-4429-A232-C4F08F5DA2C6}"/>
                </a:ext>
              </a:extLst>
            </p:cNvPr>
            <p:cNvGrpSpPr/>
            <p:nvPr/>
          </p:nvGrpSpPr>
          <p:grpSpPr>
            <a:xfrm>
              <a:off x="8840359" y="4079070"/>
              <a:ext cx="1080000" cy="360000"/>
              <a:chOff x="7679176" y="3236883"/>
              <a:chExt cx="540000" cy="180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EA18359A-8D3E-4520-99D3-488BF1FAAB2E}"/>
                      </a:ext>
                    </a:extLst>
                  </p:cNvPr>
                  <p:cNvSpPr/>
                  <p:nvPr/>
                </p:nvSpPr>
                <p:spPr>
                  <a:xfrm>
                    <a:off x="7859176" y="3236883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EA18359A-8D3E-4520-99D3-488BF1FAAB2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59176" y="3236883"/>
                    <a:ext cx="180000" cy="18000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24444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393E4AD0-406D-411D-8CBD-497256C8647D}"/>
                      </a:ext>
                    </a:extLst>
                  </p:cNvPr>
                  <p:cNvSpPr/>
                  <p:nvPr/>
                </p:nvSpPr>
                <p:spPr>
                  <a:xfrm>
                    <a:off x="8039176" y="3236883"/>
                    <a:ext cx="180000" cy="180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GB" sz="1801" dirty="0"/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393E4AD0-406D-411D-8CBD-497256C8647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9176" y="3236883"/>
                    <a:ext cx="180000" cy="18000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2444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16CEAF0-738B-4AA1-8CE1-ED9C80675BB3}"/>
                      </a:ext>
                    </a:extLst>
                  </p:cNvPr>
                  <p:cNvSpPr/>
                  <p:nvPr/>
                </p:nvSpPr>
                <p:spPr>
                  <a:xfrm>
                    <a:off x="7679176" y="3236883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801" dirty="0"/>
                  </a:p>
                </p:txBody>
              </p:sp>
            </mc:Choice>
            <mc:Fallback xmlns="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16CEAF0-738B-4AA1-8CE1-ED9C80675B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9176" y="3236883"/>
                    <a:ext cx="180000" cy="18000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24444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3B20FAB2-80AF-459B-8A2D-1D5CCD567FD2}"/>
                    </a:ext>
                  </a:extLst>
                </p:cNvPr>
                <p:cNvSpPr/>
                <p:nvPr/>
              </p:nvSpPr>
              <p:spPr>
                <a:xfrm>
                  <a:off x="9279910" y="2141834"/>
                  <a:ext cx="241908" cy="23603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45720" rIns="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3B20FAB2-80AF-459B-8A2D-1D5CCD567F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9910" y="2141834"/>
                  <a:ext cx="241908" cy="236036"/>
                </a:xfrm>
                <a:prstGeom prst="ellipse">
                  <a:avLst/>
                </a:prstGeom>
                <a:blipFill>
                  <a:blip r:embed="rId32"/>
                  <a:stretch>
                    <a:fillRect l="-3226" r="-32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AB150D7-1F71-413E-82A1-96AA8E98DFD8}"/>
                </a:ext>
              </a:extLst>
            </p:cNvPr>
            <p:cNvCxnSpPr>
              <a:cxnSpLocks/>
              <a:stCxn id="71" idx="3"/>
              <a:endCxn id="90" idx="2"/>
            </p:cNvCxnSpPr>
            <p:nvPr/>
          </p:nvCxnSpPr>
          <p:spPr>
            <a:xfrm>
              <a:off x="8227120" y="2249662"/>
              <a:ext cx="1052790" cy="101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5DF7E63-C20C-44B7-88C7-28CFD1392C71}"/>
                    </a:ext>
                  </a:extLst>
                </p:cNvPr>
                <p:cNvSpPr txBox="1"/>
                <p:nvPr/>
              </p:nvSpPr>
              <p:spPr>
                <a:xfrm>
                  <a:off x="11667915" y="1400620"/>
                  <a:ext cx="687761" cy="5713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1" i="1" smtClean="0">
                            <a:latin typeface="Cambria Math" panose="02040503050406030204" pitchFamily="18" charset="0"/>
                          </a:rPr>
                          <m:t>1×1 </m:t>
                        </m:r>
                      </m:oMath>
                    </m:oMathPara>
                  </a14:m>
                  <a:endParaRPr lang="en-US" sz="1401" dirty="0"/>
                </a:p>
                <a:p>
                  <a:r>
                    <a:rPr lang="en-GB" sz="1401" dirty="0"/>
                    <a:t>  conv</a:t>
                  </a: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5DF7E63-C20C-44B7-88C7-28CFD1392C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7915" y="1400620"/>
                  <a:ext cx="687761" cy="571375"/>
                </a:xfrm>
                <a:prstGeom prst="rect">
                  <a:avLst/>
                </a:prstGeom>
                <a:blipFill>
                  <a:blip r:embed="rId18"/>
                  <a:stretch>
                    <a:fillRect l="-6024" r="-3614" b="-239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2E8186B-A8ED-4B45-B02A-8974F3D0FDC9}"/>
                </a:ext>
              </a:extLst>
            </p:cNvPr>
            <p:cNvCxnSpPr>
              <a:cxnSpLocks/>
              <a:endCxn id="94" idx="4"/>
            </p:cNvCxnSpPr>
            <p:nvPr/>
          </p:nvCxnSpPr>
          <p:spPr>
            <a:xfrm flipV="1">
              <a:off x="14083326" y="2368540"/>
              <a:ext cx="0" cy="26009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A48B29B2-0913-451A-B628-81D278B6B08B}"/>
                    </a:ext>
                  </a:extLst>
                </p:cNvPr>
                <p:cNvSpPr/>
                <p:nvPr/>
              </p:nvSpPr>
              <p:spPr>
                <a:xfrm>
                  <a:off x="13962372" y="2132504"/>
                  <a:ext cx="241908" cy="23603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45720" rIns="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A48B29B2-0913-451A-B628-81D278B6B0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2372" y="2132504"/>
                  <a:ext cx="241908" cy="236036"/>
                </a:xfrm>
                <a:prstGeom prst="ellipse">
                  <a:avLst/>
                </a:prstGeom>
                <a:blipFill>
                  <a:blip r:embed="rId17"/>
                  <a:stretch>
                    <a:fillRect l="-3226" r="-32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4FF3FAAB-2857-4DCD-B2F0-5B9081054CC0}"/>
                </a:ext>
              </a:extLst>
            </p:cNvPr>
            <p:cNvCxnSpPr>
              <a:cxnSpLocks/>
            </p:cNvCxnSpPr>
            <p:nvPr/>
          </p:nvCxnSpPr>
          <p:spPr>
            <a:xfrm>
              <a:off x="831740" y="4968102"/>
              <a:ext cx="1325158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8FD878A-8B55-46D8-9252-6D2CDB824CB4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>
              <a:off x="831741" y="3475652"/>
              <a:ext cx="2" cy="14924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375B3892-5A4A-462D-B2D3-8162EF0E71FE}"/>
                </a:ext>
              </a:extLst>
            </p:cNvPr>
            <p:cNvCxnSpPr>
              <a:cxnSpLocks/>
              <a:stCxn id="105" idx="3"/>
              <a:endCxn id="94" idx="2"/>
            </p:cNvCxnSpPr>
            <p:nvPr/>
          </p:nvCxnSpPr>
          <p:spPr>
            <a:xfrm>
              <a:off x="13607495" y="2249661"/>
              <a:ext cx="354881" cy="8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1759ED4-E783-4D3F-BDFB-34CC96AA277B}"/>
                </a:ext>
              </a:extLst>
            </p:cNvPr>
            <p:cNvSpPr/>
            <p:nvPr/>
          </p:nvSpPr>
          <p:spPr>
            <a:xfrm>
              <a:off x="15224689" y="1650482"/>
              <a:ext cx="1080000" cy="108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25ABD86-D08F-48F4-A12E-DA229DE0B020}"/>
                </a:ext>
              </a:extLst>
            </p:cNvPr>
            <p:cNvSpPr/>
            <p:nvPr/>
          </p:nvSpPr>
          <p:spPr>
            <a:xfrm>
              <a:off x="16205019" y="1758303"/>
              <a:ext cx="93028" cy="8030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BF9E66C-70DB-46E9-96EA-786F7E2213B4}"/>
                </a:ext>
              </a:extLst>
            </p:cNvPr>
            <p:cNvSpPr/>
            <p:nvPr/>
          </p:nvSpPr>
          <p:spPr>
            <a:xfrm>
              <a:off x="15130164" y="1763907"/>
              <a:ext cx="1080000" cy="108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EAD86D3-D499-4AB1-B420-F2D13418A214}"/>
                </a:ext>
              </a:extLst>
            </p:cNvPr>
            <p:cNvSpPr/>
            <p:nvPr/>
          </p:nvSpPr>
          <p:spPr>
            <a:xfrm>
              <a:off x="16111361" y="1876519"/>
              <a:ext cx="93028" cy="8030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322B7E3-7D58-4FC6-815D-ECD7549C17BD}"/>
                </a:ext>
              </a:extLst>
            </p:cNvPr>
            <p:cNvSpPr/>
            <p:nvPr/>
          </p:nvSpPr>
          <p:spPr>
            <a:xfrm>
              <a:off x="15034738" y="1882123"/>
              <a:ext cx="1080000" cy="108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DF3B155-940A-4FCA-A75C-B061AB8AFA6A}"/>
                </a:ext>
              </a:extLst>
            </p:cNvPr>
            <p:cNvSpPr/>
            <p:nvPr/>
          </p:nvSpPr>
          <p:spPr>
            <a:xfrm>
              <a:off x="14930766" y="2008885"/>
              <a:ext cx="1080000" cy="108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C4EFD78-31F3-416E-B283-506AC329202F}"/>
                </a:ext>
              </a:extLst>
            </p:cNvPr>
            <p:cNvGrpSpPr/>
            <p:nvPr/>
          </p:nvGrpSpPr>
          <p:grpSpPr>
            <a:xfrm>
              <a:off x="12527491" y="1709661"/>
              <a:ext cx="1080000" cy="1080000"/>
              <a:chOff x="12975365" y="2430386"/>
              <a:chExt cx="1080000" cy="1080000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6706321-447B-44D4-8989-2C3D0B2E08C7}"/>
                  </a:ext>
                </a:extLst>
              </p:cNvPr>
              <p:cNvSpPr/>
              <p:nvPr/>
            </p:nvSpPr>
            <p:spPr>
              <a:xfrm>
                <a:off x="12975365" y="2430386"/>
                <a:ext cx="1080000" cy="108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801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A432008-66B3-49E9-A9A4-F3499BFDCD69}"/>
                  </a:ext>
                </a:extLst>
              </p:cNvPr>
              <p:cNvSpPr/>
              <p:nvPr/>
            </p:nvSpPr>
            <p:spPr>
              <a:xfrm>
                <a:off x="13106658" y="2579067"/>
                <a:ext cx="941215" cy="8030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1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64371FD-1744-4FD1-8B5F-42DB9B0B98FF}"/>
                  </a:ext>
                </a:extLst>
              </p:cNvPr>
              <p:cNvSpPr/>
              <p:nvPr/>
            </p:nvSpPr>
            <p:spPr>
              <a:xfrm>
                <a:off x="13254900" y="2715638"/>
                <a:ext cx="528952" cy="52987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1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FAC3AC8-BBF5-4C95-AB96-67FD85D75413}"/>
                  </a:ext>
                </a:extLst>
              </p:cNvPr>
              <p:cNvSpPr/>
              <p:nvPr/>
            </p:nvSpPr>
            <p:spPr>
              <a:xfrm>
                <a:off x="13400026" y="2857943"/>
                <a:ext cx="208059" cy="24924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1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842C8B8-45CA-4683-B8FF-C3D00E031092}"/>
                  </a:ext>
                </a:extLst>
              </p:cNvPr>
              <p:cNvSpPr/>
              <p:nvPr/>
            </p:nvSpPr>
            <p:spPr>
              <a:xfrm>
                <a:off x="13442711" y="2995307"/>
                <a:ext cx="121620" cy="8869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1"/>
              </a:p>
            </p:txBody>
          </p: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95D1CC3-762A-4457-820F-1450F26AFCD4}"/>
                </a:ext>
              </a:extLst>
            </p:cNvPr>
            <p:cNvSpPr/>
            <p:nvPr/>
          </p:nvSpPr>
          <p:spPr>
            <a:xfrm>
              <a:off x="16013154" y="2003281"/>
              <a:ext cx="95356" cy="8030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D266ACF-E0CD-4DA1-8FCC-0C638E0B6599}"/>
                </a:ext>
              </a:extLst>
            </p:cNvPr>
            <p:cNvGrpSpPr/>
            <p:nvPr/>
          </p:nvGrpSpPr>
          <p:grpSpPr>
            <a:xfrm>
              <a:off x="14930169" y="2008885"/>
              <a:ext cx="1080000" cy="1080000"/>
              <a:chOff x="12975365" y="2430386"/>
              <a:chExt cx="1080000" cy="108000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D31F588-C323-4251-81BC-D2B7D13FE4AE}"/>
                  </a:ext>
                </a:extLst>
              </p:cNvPr>
              <p:cNvSpPr/>
              <p:nvPr/>
            </p:nvSpPr>
            <p:spPr>
              <a:xfrm>
                <a:off x="12975365" y="2430386"/>
                <a:ext cx="1080000" cy="1080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801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A727ADC-41FE-4D3D-8ABA-BC7EB82CD7C0}"/>
                  </a:ext>
                </a:extLst>
              </p:cNvPr>
              <p:cNvSpPr/>
              <p:nvPr/>
            </p:nvSpPr>
            <p:spPr>
              <a:xfrm>
                <a:off x="13095834" y="2579067"/>
                <a:ext cx="952292" cy="80302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1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3F8812A-FA73-4917-98E1-9790C8D453E8}"/>
                  </a:ext>
                </a:extLst>
              </p:cNvPr>
              <p:cNvSpPr/>
              <p:nvPr/>
            </p:nvSpPr>
            <p:spPr>
              <a:xfrm>
                <a:off x="13254900" y="2715638"/>
                <a:ext cx="528952" cy="52987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1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E485BDA8-E0EB-4453-98E3-7061BFBAD38D}"/>
                  </a:ext>
                </a:extLst>
              </p:cNvPr>
              <p:cNvSpPr/>
              <p:nvPr/>
            </p:nvSpPr>
            <p:spPr>
              <a:xfrm>
                <a:off x="13400026" y="2857943"/>
                <a:ext cx="208059" cy="24924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1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0D2B2CD-16D9-4880-BA0A-F70BF8CA5AD0}"/>
                  </a:ext>
                </a:extLst>
              </p:cNvPr>
              <p:cNvSpPr/>
              <p:nvPr/>
            </p:nvSpPr>
            <p:spPr>
              <a:xfrm>
                <a:off x="13442711" y="2995307"/>
                <a:ext cx="121620" cy="88695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1" dirty="0"/>
              </a:p>
            </p:txBody>
          </p:sp>
        </p:grpSp>
        <p:sp>
          <p:nvSpPr>
            <p:cNvPr id="117" name="Arrow: Right 116">
              <a:extLst>
                <a:ext uri="{FF2B5EF4-FFF2-40B4-BE49-F238E27FC236}">
                  <a16:creationId xmlns:a16="http://schemas.microsoft.com/office/drawing/2014/main" id="{B910DD61-F694-4F1B-B008-3BCE21D984CB}"/>
                </a:ext>
              </a:extLst>
            </p:cNvPr>
            <p:cNvSpPr/>
            <p:nvPr/>
          </p:nvSpPr>
          <p:spPr>
            <a:xfrm>
              <a:off x="14348965" y="1998960"/>
              <a:ext cx="512748" cy="540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1"/>
            </a:p>
          </p:txBody>
        </p:sp>
      </p:grpSp>
    </p:spTree>
    <p:extLst>
      <p:ext uri="{BB962C8B-B14F-4D97-AF65-F5344CB8AC3E}">
        <p14:creationId xmlns:p14="http://schemas.microsoft.com/office/powerpoint/2010/main" val="263293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7C379A-B33A-4D92-8780-A318120FC27B}"/>
              </a:ext>
            </a:extLst>
          </p:cNvPr>
          <p:cNvSpPr txBox="1">
            <a:spLocks/>
          </p:cNvSpPr>
          <p:nvPr/>
        </p:nvSpPr>
        <p:spPr>
          <a:xfrm>
            <a:off x="1124042" y="-7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0099"/>
                </a:solidFill>
              </a:rPr>
              <a:t>Architectures</a:t>
            </a:r>
            <a:endParaRPr lang="en-GB" sz="5400" b="1" dirty="0">
              <a:solidFill>
                <a:srgbClr val="000099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60D16E-DBC7-47B2-9FE4-C4AC30D11BDA}"/>
              </a:ext>
            </a:extLst>
          </p:cNvPr>
          <p:cNvGrpSpPr/>
          <p:nvPr/>
        </p:nvGrpSpPr>
        <p:grpSpPr>
          <a:xfrm>
            <a:off x="173656" y="4396681"/>
            <a:ext cx="2833826" cy="1836063"/>
            <a:chOff x="621627" y="3606551"/>
            <a:chExt cx="2883308" cy="1803494"/>
          </a:xfrm>
        </p:grpSpPr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4BBF1CDC-D198-4C78-96C2-D0034230F791}"/>
                </a:ext>
              </a:extLst>
            </p:cNvPr>
            <p:cNvSpPr/>
            <p:nvPr/>
          </p:nvSpPr>
          <p:spPr>
            <a:xfrm>
              <a:off x="624969" y="5028942"/>
              <a:ext cx="2879316" cy="381103"/>
            </a:xfrm>
            <a:prstGeom prst="cube">
              <a:avLst>
                <a:gd name="adj" fmla="val 26241"/>
              </a:avLst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Output</a:t>
              </a:r>
              <a:endParaRPr lang="en-GB" dirty="0"/>
            </a:p>
          </p:txBody>
        </p: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4ED90F90-674A-46F8-972F-AB552FA417EE}"/>
                </a:ext>
              </a:extLst>
            </p:cNvPr>
            <p:cNvSpPr/>
            <p:nvPr/>
          </p:nvSpPr>
          <p:spPr>
            <a:xfrm>
              <a:off x="625619" y="4748866"/>
              <a:ext cx="2879316" cy="381103"/>
            </a:xfrm>
            <a:prstGeom prst="cube">
              <a:avLst>
                <a:gd name="adj" fmla="val 2624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Fully Connected Layer</a:t>
              </a:r>
              <a:endParaRPr lang="en-GB" dirty="0"/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78D9DA94-3E5D-4C31-8FAF-04D53045CFC1}"/>
                </a:ext>
              </a:extLst>
            </p:cNvPr>
            <p:cNvSpPr/>
            <p:nvPr/>
          </p:nvSpPr>
          <p:spPr>
            <a:xfrm>
              <a:off x="623888" y="4461453"/>
              <a:ext cx="2881047" cy="381103"/>
            </a:xfrm>
            <a:prstGeom prst="cube">
              <a:avLst>
                <a:gd name="adj" fmla="val 26241"/>
              </a:avLst>
            </a:prstGeom>
            <a:solidFill>
              <a:srgbClr val="00B0F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Conditional Instance Norm</a:t>
              </a:r>
              <a:endParaRPr lang="en-GB" dirty="0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F4E1CB5D-0314-4C62-8FA7-D317A7C24833}"/>
                </a:ext>
              </a:extLst>
            </p:cNvPr>
            <p:cNvSpPr/>
            <p:nvPr/>
          </p:nvSpPr>
          <p:spPr>
            <a:xfrm>
              <a:off x="625619" y="4181377"/>
              <a:ext cx="2879316" cy="381103"/>
            </a:xfrm>
            <a:prstGeom prst="cube">
              <a:avLst>
                <a:gd name="adj" fmla="val 262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Convolutional Block</a:t>
              </a:r>
              <a:endParaRPr lang="en-GB" dirty="0"/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B146D903-8A7F-4FEB-810F-606076C3B134}"/>
                </a:ext>
              </a:extLst>
            </p:cNvPr>
            <p:cNvSpPr/>
            <p:nvPr/>
          </p:nvSpPr>
          <p:spPr>
            <a:xfrm>
              <a:off x="623995" y="3893964"/>
              <a:ext cx="2880290" cy="381103"/>
            </a:xfrm>
            <a:prstGeom prst="cube">
              <a:avLst>
                <a:gd name="adj" fmla="val 2624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Attention</a:t>
              </a:r>
              <a:endParaRPr lang="en-GB" dirty="0"/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4CCAF012-45AD-4393-B383-F134C53D9CCE}"/>
                </a:ext>
              </a:extLst>
            </p:cNvPr>
            <p:cNvSpPr/>
            <p:nvPr/>
          </p:nvSpPr>
          <p:spPr>
            <a:xfrm>
              <a:off x="621627" y="3606551"/>
              <a:ext cx="2882658" cy="381103"/>
            </a:xfrm>
            <a:prstGeom prst="cube">
              <a:avLst>
                <a:gd name="adj" fmla="val 2624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Input</a:t>
              </a:r>
              <a:endParaRPr lang="en-GB" dirty="0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C684BE-262A-4501-8BA5-A9634CD282B4}"/>
              </a:ext>
            </a:extLst>
          </p:cNvPr>
          <p:cNvSpPr/>
          <p:nvPr/>
        </p:nvSpPr>
        <p:spPr>
          <a:xfrm>
            <a:off x="7547129" y="1551196"/>
            <a:ext cx="4587837" cy="2500824"/>
          </a:xfrm>
          <a:prstGeom prst="roundRect">
            <a:avLst/>
          </a:prstGeom>
          <a:solidFill>
            <a:srgbClr val="A5A5A5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13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BEB23A6-ADE1-4203-BE4D-3D1BA727C171}"/>
              </a:ext>
            </a:extLst>
          </p:cNvPr>
          <p:cNvSpPr/>
          <p:nvPr/>
        </p:nvSpPr>
        <p:spPr>
          <a:xfrm>
            <a:off x="8804091" y="4140130"/>
            <a:ext cx="3330873" cy="2544341"/>
          </a:xfrm>
          <a:prstGeom prst="roundRect">
            <a:avLst/>
          </a:prstGeom>
          <a:solidFill>
            <a:srgbClr val="A5A5A5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13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E182812-BF7D-45AE-8587-9C771AABC475}"/>
              </a:ext>
            </a:extLst>
          </p:cNvPr>
          <p:cNvSpPr/>
          <p:nvPr/>
        </p:nvSpPr>
        <p:spPr>
          <a:xfrm>
            <a:off x="57034" y="1551196"/>
            <a:ext cx="7161431" cy="2544341"/>
          </a:xfrm>
          <a:prstGeom prst="roundRect">
            <a:avLst/>
          </a:prstGeom>
          <a:solidFill>
            <a:srgbClr val="A5A5A5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13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AB90FF-04C7-442A-AD4A-AA2F39D8C64E}"/>
              </a:ext>
            </a:extLst>
          </p:cNvPr>
          <p:cNvGrpSpPr/>
          <p:nvPr/>
        </p:nvGrpSpPr>
        <p:grpSpPr>
          <a:xfrm>
            <a:off x="7738367" y="2075136"/>
            <a:ext cx="3914691" cy="1686790"/>
            <a:chOff x="7707200" y="656144"/>
            <a:chExt cx="3860105" cy="1663270"/>
          </a:xfrm>
        </p:grpSpPr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86720006-F509-4EC6-97AA-54B195589DC5}"/>
                </a:ext>
              </a:extLst>
            </p:cNvPr>
            <p:cNvSpPr/>
            <p:nvPr/>
          </p:nvSpPr>
          <p:spPr>
            <a:xfrm>
              <a:off x="7707200" y="656144"/>
              <a:ext cx="603849" cy="1663270"/>
            </a:xfrm>
            <a:prstGeom prst="cube">
              <a:avLst>
                <a:gd name="adj" fmla="val 86046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>
                <a:highlight>
                  <a:srgbClr val="0000FF"/>
                </a:highlight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7A61BF3-765B-495C-BE78-EDB6BB3B44B6}"/>
                </a:ext>
              </a:extLst>
            </p:cNvPr>
            <p:cNvGrpSpPr/>
            <p:nvPr/>
          </p:nvGrpSpPr>
          <p:grpSpPr>
            <a:xfrm>
              <a:off x="7899868" y="656144"/>
              <a:ext cx="3667437" cy="1663270"/>
              <a:chOff x="6452906" y="736531"/>
              <a:chExt cx="3667437" cy="1663270"/>
            </a:xfrm>
          </p:grpSpPr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C2A6E206-85C1-4F89-8E21-24C34BB539D9}"/>
                  </a:ext>
                </a:extLst>
              </p:cNvPr>
              <p:cNvSpPr/>
              <p:nvPr/>
            </p:nvSpPr>
            <p:spPr>
              <a:xfrm>
                <a:off x="6452906" y="736531"/>
                <a:ext cx="603849" cy="1663270"/>
              </a:xfrm>
              <a:prstGeom prst="cube">
                <a:avLst>
                  <a:gd name="adj" fmla="val 860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013" dirty="0">
                  <a:highlight>
                    <a:srgbClr val="0000FF"/>
                  </a:highlight>
                </a:endParaRPr>
              </a:p>
            </p:txBody>
          </p:sp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04688687-50B6-4234-93A5-858596B44E91}"/>
                  </a:ext>
                </a:extLst>
              </p:cNvPr>
              <p:cNvSpPr/>
              <p:nvPr/>
            </p:nvSpPr>
            <p:spPr>
              <a:xfrm>
                <a:off x="6656391" y="922847"/>
                <a:ext cx="626005" cy="1290637"/>
              </a:xfrm>
              <a:prstGeom prst="cube">
                <a:avLst>
                  <a:gd name="adj" fmla="val 62525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013"/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7640C637-794E-4779-A386-98BBE9FA633C}"/>
                  </a:ext>
                </a:extLst>
              </p:cNvPr>
              <p:cNvSpPr/>
              <p:nvPr/>
            </p:nvSpPr>
            <p:spPr>
              <a:xfrm>
                <a:off x="6924672" y="922848"/>
                <a:ext cx="626005" cy="1290637"/>
              </a:xfrm>
              <a:prstGeom prst="cube">
                <a:avLst>
                  <a:gd name="adj" fmla="val 625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013"/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F0B32776-541C-4961-BB05-6502A235663C}"/>
                  </a:ext>
                </a:extLst>
              </p:cNvPr>
              <p:cNvSpPr/>
              <p:nvPr/>
            </p:nvSpPr>
            <p:spPr>
              <a:xfrm>
                <a:off x="7282396" y="1216134"/>
                <a:ext cx="663182" cy="696365"/>
              </a:xfrm>
              <a:prstGeom prst="cube">
                <a:avLst>
                  <a:gd name="adj" fmla="val 283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013" dirty="0"/>
              </a:p>
            </p:txBody>
          </p:sp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96CBA6B0-1E8F-4E6D-B353-F30F81FC6239}"/>
                  </a:ext>
                </a:extLst>
              </p:cNvPr>
              <p:cNvSpPr/>
              <p:nvPr/>
            </p:nvSpPr>
            <p:spPr>
              <a:xfrm>
                <a:off x="7818568" y="1388941"/>
                <a:ext cx="952378" cy="333410"/>
              </a:xfrm>
              <a:prstGeom prst="cube">
                <a:avLst>
                  <a:gd name="adj" fmla="val 2624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013" dirty="0"/>
              </a:p>
            </p:txBody>
          </p:sp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14C8ADC3-E274-4DE2-95C5-0C0EBE99D725}"/>
                  </a:ext>
                </a:extLst>
              </p:cNvPr>
              <p:cNvSpPr/>
              <p:nvPr/>
            </p:nvSpPr>
            <p:spPr>
              <a:xfrm>
                <a:off x="8718559" y="1462941"/>
                <a:ext cx="1401784" cy="163663"/>
              </a:xfrm>
              <a:prstGeom prst="cube">
                <a:avLst>
                  <a:gd name="adj" fmla="val 2624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013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8F2920-A753-4307-9C80-2F72DB692643}"/>
              </a:ext>
            </a:extLst>
          </p:cNvPr>
          <p:cNvGrpSpPr/>
          <p:nvPr/>
        </p:nvGrpSpPr>
        <p:grpSpPr>
          <a:xfrm>
            <a:off x="3351223" y="4140130"/>
            <a:ext cx="5239741" cy="2544341"/>
            <a:chOff x="3081369" y="2937821"/>
            <a:chExt cx="5776857" cy="2805157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DA07166-2443-495C-A5BC-0926DE6826A6}"/>
                </a:ext>
              </a:extLst>
            </p:cNvPr>
            <p:cNvSpPr/>
            <p:nvPr/>
          </p:nvSpPr>
          <p:spPr>
            <a:xfrm>
              <a:off x="3081369" y="2937821"/>
              <a:ext cx="5776857" cy="2805157"/>
            </a:xfrm>
            <a:prstGeom prst="roundRect">
              <a:avLst/>
            </a:prstGeom>
            <a:solidFill>
              <a:srgbClr val="A5A5A5">
                <a:alpha val="30196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99B1416-E165-451B-9832-FA09737C2B42}"/>
                </a:ext>
              </a:extLst>
            </p:cNvPr>
            <p:cNvGrpSpPr/>
            <p:nvPr/>
          </p:nvGrpSpPr>
          <p:grpSpPr>
            <a:xfrm>
              <a:off x="3296364" y="3541653"/>
              <a:ext cx="5208574" cy="1867698"/>
              <a:chOff x="2801120" y="3522294"/>
              <a:chExt cx="4658420" cy="1670423"/>
            </a:xfrm>
          </p:grpSpPr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BD2C8014-C5B7-4A58-91B0-6DF6C3338F22}"/>
                  </a:ext>
                </a:extLst>
              </p:cNvPr>
              <p:cNvSpPr/>
              <p:nvPr/>
            </p:nvSpPr>
            <p:spPr>
              <a:xfrm>
                <a:off x="2801120" y="3522294"/>
                <a:ext cx="603849" cy="1663270"/>
              </a:xfrm>
              <a:prstGeom prst="cube">
                <a:avLst>
                  <a:gd name="adj" fmla="val 86046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013" dirty="0">
                  <a:highlight>
                    <a:srgbClr val="0000FF"/>
                  </a:highlight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EC3E701-76BC-4EED-9CCF-BDE50DA4A149}"/>
                  </a:ext>
                </a:extLst>
              </p:cNvPr>
              <p:cNvGrpSpPr/>
              <p:nvPr/>
            </p:nvGrpSpPr>
            <p:grpSpPr>
              <a:xfrm>
                <a:off x="3056342" y="3529447"/>
                <a:ext cx="4403198" cy="1663270"/>
                <a:chOff x="778286" y="3529448"/>
                <a:chExt cx="4403198" cy="1663270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1CD5AC89-C0CF-4514-9E0F-90B935C572A4}"/>
                    </a:ext>
                  </a:extLst>
                </p:cNvPr>
                <p:cNvGrpSpPr/>
                <p:nvPr/>
              </p:nvGrpSpPr>
              <p:grpSpPr>
                <a:xfrm>
                  <a:off x="778286" y="3529448"/>
                  <a:ext cx="740765" cy="1663270"/>
                  <a:chOff x="778286" y="3529448"/>
                  <a:chExt cx="740765" cy="1663270"/>
                </a:xfrm>
              </p:grpSpPr>
              <p:sp>
                <p:nvSpPr>
                  <p:cNvPr id="37" name="Cube 36">
                    <a:extLst>
                      <a:ext uri="{FF2B5EF4-FFF2-40B4-BE49-F238E27FC236}">
                        <a16:creationId xmlns:a16="http://schemas.microsoft.com/office/drawing/2014/main" id="{316E4C67-9F0A-43F0-B9EF-A2E657FAFF2E}"/>
                      </a:ext>
                    </a:extLst>
                  </p:cNvPr>
                  <p:cNvSpPr/>
                  <p:nvPr/>
                </p:nvSpPr>
                <p:spPr>
                  <a:xfrm>
                    <a:off x="778286" y="3529448"/>
                    <a:ext cx="603849" cy="1663270"/>
                  </a:xfrm>
                  <a:prstGeom prst="cube">
                    <a:avLst>
                      <a:gd name="adj" fmla="val 86046"/>
                    </a:avLst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2013" dirty="0">
                      <a:highlight>
                        <a:srgbClr val="0000FF"/>
                      </a:highlight>
                    </a:endParaRPr>
                  </a:p>
                </p:txBody>
              </p:sp>
              <p:sp>
                <p:nvSpPr>
                  <p:cNvPr id="38" name="Cube 37">
                    <a:extLst>
                      <a:ext uri="{FF2B5EF4-FFF2-40B4-BE49-F238E27FC236}">
                        <a16:creationId xmlns:a16="http://schemas.microsoft.com/office/drawing/2014/main" id="{5D1F7D6F-39B9-4303-A2EB-3FD3AB160E2E}"/>
                      </a:ext>
                    </a:extLst>
                  </p:cNvPr>
                  <p:cNvSpPr/>
                  <p:nvPr/>
                </p:nvSpPr>
                <p:spPr>
                  <a:xfrm>
                    <a:off x="915202" y="3529448"/>
                    <a:ext cx="603849" cy="1663270"/>
                  </a:xfrm>
                  <a:prstGeom prst="cube">
                    <a:avLst>
                      <a:gd name="adj" fmla="val 86046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2013" dirty="0">
                      <a:highlight>
                        <a:srgbClr val="0000FF"/>
                      </a:highlight>
                    </a:endParaRPr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CFEBF5F5-9F28-4525-9467-E5B3859CFD55}"/>
                    </a:ext>
                  </a:extLst>
                </p:cNvPr>
                <p:cNvGrpSpPr/>
                <p:nvPr/>
              </p:nvGrpSpPr>
              <p:grpSpPr>
                <a:xfrm>
                  <a:off x="1153768" y="3715764"/>
                  <a:ext cx="903162" cy="1290638"/>
                  <a:chOff x="1818605" y="3791681"/>
                  <a:chExt cx="903162" cy="1290638"/>
                </a:xfrm>
              </p:grpSpPr>
              <p:sp>
                <p:nvSpPr>
                  <p:cNvPr id="35" name="Cube 34">
                    <a:extLst>
                      <a:ext uri="{FF2B5EF4-FFF2-40B4-BE49-F238E27FC236}">
                        <a16:creationId xmlns:a16="http://schemas.microsoft.com/office/drawing/2014/main" id="{24DCCF82-F8A3-40AE-84C9-FEB4B1BD72B3}"/>
                      </a:ext>
                    </a:extLst>
                  </p:cNvPr>
                  <p:cNvSpPr/>
                  <p:nvPr/>
                </p:nvSpPr>
                <p:spPr>
                  <a:xfrm>
                    <a:off x="1818605" y="3791682"/>
                    <a:ext cx="626005" cy="1290637"/>
                  </a:xfrm>
                  <a:prstGeom prst="cube">
                    <a:avLst>
                      <a:gd name="adj" fmla="val 62525"/>
                    </a:avLst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2013"/>
                  </a:p>
                </p:txBody>
              </p:sp>
              <p:sp>
                <p:nvSpPr>
                  <p:cNvPr id="36" name="Cube 35">
                    <a:extLst>
                      <a:ext uri="{FF2B5EF4-FFF2-40B4-BE49-F238E27FC236}">
                        <a16:creationId xmlns:a16="http://schemas.microsoft.com/office/drawing/2014/main" id="{43C35053-61FE-4604-BD21-447EBD8D8CBD}"/>
                      </a:ext>
                    </a:extLst>
                  </p:cNvPr>
                  <p:cNvSpPr/>
                  <p:nvPr/>
                </p:nvSpPr>
                <p:spPr>
                  <a:xfrm>
                    <a:off x="2095762" y="3791681"/>
                    <a:ext cx="626005" cy="1290637"/>
                  </a:xfrm>
                  <a:prstGeom prst="cube">
                    <a:avLst>
                      <a:gd name="adj" fmla="val 62525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2013"/>
                  </a:p>
                </p:txBody>
              </p:sp>
            </p:grpSp>
            <p:sp>
              <p:nvSpPr>
                <p:cNvPr id="31" name="Cube 30">
                  <a:extLst>
                    <a:ext uri="{FF2B5EF4-FFF2-40B4-BE49-F238E27FC236}">
                      <a16:creationId xmlns:a16="http://schemas.microsoft.com/office/drawing/2014/main" id="{A4AB03D8-A3F0-4600-B28C-8DA2FF08898C}"/>
                    </a:ext>
                  </a:extLst>
                </p:cNvPr>
                <p:cNvSpPr/>
                <p:nvPr/>
              </p:nvSpPr>
              <p:spPr>
                <a:xfrm>
                  <a:off x="1809955" y="4012899"/>
                  <a:ext cx="663182" cy="696365"/>
                </a:xfrm>
                <a:prstGeom prst="cube">
                  <a:avLst>
                    <a:gd name="adj" fmla="val 28395"/>
                  </a:avLst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2013" dirty="0"/>
                </a:p>
              </p:txBody>
            </p:sp>
            <p:sp>
              <p:nvSpPr>
                <p:cNvPr id="32" name="Cube 31">
                  <a:extLst>
                    <a:ext uri="{FF2B5EF4-FFF2-40B4-BE49-F238E27FC236}">
                      <a16:creationId xmlns:a16="http://schemas.microsoft.com/office/drawing/2014/main" id="{A46C8A9D-A7FB-4FC8-9CC5-A3AD9F4E61E3}"/>
                    </a:ext>
                  </a:extLst>
                </p:cNvPr>
                <p:cNvSpPr/>
                <p:nvPr/>
              </p:nvSpPr>
              <p:spPr>
                <a:xfrm>
                  <a:off x="2334513" y="4012899"/>
                  <a:ext cx="663182" cy="696365"/>
                </a:xfrm>
                <a:prstGeom prst="cube">
                  <a:avLst>
                    <a:gd name="adj" fmla="val 28395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2013" dirty="0"/>
                </a:p>
              </p:txBody>
            </p:sp>
            <p:sp>
              <p:nvSpPr>
                <p:cNvPr id="33" name="Cube 32">
                  <a:extLst>
                    <a:ext uri="{FF2B5EF4-FFF2-40B4-BE49-F238E27FC236}">
                      <a16:creationId xmlns:a16="http://schemas.microsoft.com/office/drawing/2014/main" id="{AF4CF14F-E309-4DEF-A96F-F0E24B324B2D}"/>
                    </a:ext>
                  </a:extLst>
                </p:cNvPr>
                <p:cNvSpPr/>
                <p:nvPr/>
              </p:nvSpPr>
              <p:spPr>
                <a:xfrm>
                  <a:off x="2881297" y="4180108"/>
                  <a:ext cx="952378" cy="333410"/>
                </a:xfrm>
                <a:prstGeom prst="cube">
                  <a:avLst>
                    <a:gd name="adj" fmla="val 26241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2013" dirty="0"/>
                </a:p>
              </p:txBody>
            </p:sp>
            <p:sp>
              <p:nvSpPr>
                <p:cNvPr id="34" name="Cube 33">
                  <a:extLst>
                    <a:ext uri="{FF2B5EF4-FFF2-40B4-BE49-F238E27FC236}">
                      <a16:creationId xmlns:a16="http://schemas.microsoft.com/office/drawing/2014/main" id="{C9DBCAC6-6F6E-4E7C-8429-EB87310A75B6}"/>
                    </a:ext>
                  </a:extLst>
                </p:cNvPr>
                <p:cNvSpPr/>
                <p:nvPr/>
              </p:nvSpPr>
              <p:spPr>
                <a:xfrm>
                  <a:off x="3779700" y="4281836"/>
                  <a:ext cx="1401784" cy="129954"/>
                </a:xfrm>
                <a:prstGeom prst="cube">
                  <a:avLst>
                    <a:gd name="adj" fmla="val 26241"/>
                  </a:avLst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2013" dirty="0"/>
                </a:p>
              </p:txBody>
            </p:sp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625488-6329-4972-978E-BE2ECDD15C75}"/>
                </a:ext>
              </a:extLst>
            </p:cNvPr>
            <p:cNvSpPr txBox="1"/>
            <p:nvPr/>
          </p:nvSpPr>
          <p:spPr>
            <a:xfrm>
              <a:off x="5433895" y="3096976"/>
              <a:ext cx="1926227" cy="402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13" dirty="0"/>
                <a:t>Encoder</a:t>
              </a:r>
              <a:endParaRPr lang="en-GB" sz="2013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83FA915-1129-4E0C-ADEB-333340B67DFE}"/>
              </a:ext>
            </a:extLst>
          </p:cNvPr>
          <p:cNvSpPr txBox="1"/>
          <p:nvPr/>
        </p:nvSpPr>
        <p:spPr>
          <a:xfrm>
            <a:off x="9595961" y="4151011"/>
            <a:ext cx="1747133" cy="645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13" dirty="0"/>
              <a:t>Encoder Discriminator</a:t>
            </a:r>
            <a:endParaRPr lang="en-GB" sz="2013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6F0B75-507E-4C51-9374-B648E4AD0112}"/>
              </a:ext>
            </a:extLst>
          </p:cNvPr>
          <p:cNvSpPr txBox="1"/>
          <p:nvPr/>
        </p:nvSpPr>
        <p:spPr>
          <a:xfrm>
            <a:off x="9320231" y="1529821"/>
            <a:ext cx="1747132" cy="36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13" dirty="0"/>
              <a:t>Discriminator</a:t>
            </a:r>
            <a:endParaRPr lang="en-GB" sz="2013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FC6110-D9A8-4D69-9B55-F85C94B64662}"/>
              </a:ext>
            </a:extLst>
          </p:cNvPr>
          <p:cNvSpPr txBox="1"/>
          <p:nvPr/>
        </p:nvSpPr>
        <p:spPr>
          <a:xfrm>
            <a:off x="2825594" y="1506603"/>
            <a:ext cx="1747132" cy="36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13" dirty="0"/>
              <a:t>Generator</a:t>
            </a:r>
            <a:endParaRPr lang="en-GB" sz="2013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B0EC58C-14D6-442F-9F7B-A684BDD120FF}"/>
              </a:ext>
            </a:extLst>
          </p:cNvPr>
          <p:cNvGrpSpPr/>
          <p:nvPr/>
        </p:nvGrpSpPr>
        <p:grpSpPr>
          <a:xfrm>
            <a:off x="9119446" y="4818971"/>
            <a:ext cx="2256226" cy="1655576"/>
            <a:chOff x="9161465" y="3551170"/>
            <a:chExt cx="2224765" cy="1632491"/>
          </a:xfrm>
        </p:grpSpPr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9D1CE140-A126-423F-B09E-A45928DEF5FE}"/>
                </a:ext>
              </a:extLst>
            </p:cNvPr>
            <p:cNvSpPr/>
            <p:nvPr/>
          </p:nvSpPr>
          <p:spPr>
            <a:xfrm>
              <a:off x="9161465" y="4024743"/>
              <a:ext cx="581167" cy="572787"/>
            </a:xfrm>
            <a:prstGeom prst="cube">
              <a:avLst>
                <a:gd name="adj" fmla="val 8210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0380F53C-4871-4C32-8E7E-66474A588876}"/>
                </a:ext>
              </a:extLst>
            </p:cNvPr>
            <p:cNvSpPr/>
            <p:nvPr/>
          </p:nvSpPr>
          <p:spPr>
            <a:xfrm>
              <a:off x="9510738" y="3827278"/>
              <a:ext cx="1151486" cy="1141972"/>
            </a:xfrm>
            <a:prstGeom prst="cube">
              <a:avLst>
                <a:gd name="adj" fmla="val 8958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FB5AD9BC-CD05-458E-BBBD-82B326A60AC8}"/>
                </a:ext>
              </a:extLst>
            </p:cNvPr>
            <p:cNvSpPr/>
            <p:nvPr/>
          </p:nvSpPr>
          <p:spPr>
            <a:xfrm>
              <a:off x="9742632" y="3551170"/>
              <a:ext cx="1643598" cy="1632491"/>
            </a:xfrm>
            <a:prstGeom prst="cube">
              <a:avLst>
                <a:gd name="adj" fmla="val 9162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9E342916-3656-41E7-8D94-C825D4005A35}"/>
                </a:ext>
              </a:extLst>
            </p:cNvPr>
            <p:cNvSpPr/>
            <p:nvPr/>
          </p:nvSpPr>
          <p:spPr>
            <a:xfrm>
              <a:off x="10872379" y="4311136"/>
              <a:ext cx="138809" cy="163663"/>
            </a:xfrm>
            <a:prstGeom prst="cube">
              <a:avLst>
                <a:gd name="adj" fmla="val 26241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38D16F3C-9082-4C69-B978-9364DA903A7E}"/>
                </a:ext>
              </a:extLst>
            </p:cNvPr>
            <p:cNvSpPr/>
            <p:nvPr/>
          </p:nvSpPr>
          <p:spPr>
            <a:xfrm>
              <a:off x="9324017" y="3942904"/>
              <a:ext cx="839731" cy="849024"/>
            </a:xfrm>
            <a:prstGeom prst="cube">
              <a:avLst>
                <a:gd name="adj" fmla="val 8782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/>
            </a:p>
          </p:txBody>
        </p:sp>
      </p:grpSp>
      <p:sp>
        <p:nvSpPr>
          <p:cNvPr id="48" name="Cube 47">
            <a:extLst>
              <a:ext uri="{FF2B5EF4-FFF2-40B4-BE49-F238E27FC236}">
                <a16:creationId xmlns:a16="http://schemas.microsoft.com/office/drawing/2014/main" id="{38DA84AA-76C4-4291-BC27-93609EAD4840}"/>
              </a:ext>
            </a:extLst>
          </p:cNvPr>
          <p:cNvSpPr/>
          <p:nvPr/>
        </p:nvSpPr>
        <p:spPr>
          <a:xfrm>
            <a:off x="350442" y="2277629"/>
            <a:ext cx="626627" cy="1686790"/>
          </a:xfrm>
          <a:prstGeom prst="cube">
            <a:avLst>
              <a:gd name="adj" fmla="val 8673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13" dirty="0">
              <a:highlight>
                <a:srgbClr val="0000FF"/>
              </a:highlight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CE5B59-6C2A-457C-A370-319F43F5A173}"/>
              </a:ext>
            </a:extLst>
          </p:cNvPr>
          <p:cNvGrpSpPr/>
          <p:nvPr/>
        </p:nvGrpSpPr>
        <p:grpSpPr>
          <a:xfrm>
            <a:off x="515180" y="1855784"/>
            <a:ext cx="834545" cy="2105432"/>
            <a:chOff x="1143378" y="366782"/>
            <a:chExt cx="920093" cy="2321256"/>
          </a:xfrm>
        </p:grpSpPr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B331CFAD-BE9F-4763-A1FF-EEC2764ABB0D}"/>
                </a:ext>
              </a:extLst>
            </p:cNvPr>
            <p:cNvSpPr/>
            <p:nvPr/>
          </p:nvSpPr>
          <p:spPr>
            <a:xfrm>
              <a:off x="1143378" y="828337"/>
              <a:ext cx="785606" cy="1859701"/>
            </a:xfrm>
            <a:prstGeom prst="cube">
              <a:avLst>
                <a:gd name="adj" fmla="val 765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>
                <a:highlight>
                  <a:srgbClr val="0000FF"/>
                </a:highlight>
              </a:endParaRPr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58594200-9157-46F1-AC45-D77809CA9C4A}"/>
                </a:ext>
              </a:extLst>
            </p:cNvPr>
            <p:cNvSpPr/>
            <p:nvPr/>
          </p:nvSpPr>
          <p:spPr>
            <a:xfrm>
              <a:off x="1338413" y="828337"/>
              <a:ext cx="699936" cy="1859699"/>
            </a:xfrm>
            <a:prstGeom prst="cube">
              <a:avLst>
                <a:gd name="adj" fmla="val 85906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>
                <a:highlight>
                  <a:srgbClr val="0000FF"/>
                </a:highlight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E9BF6A5-CE61-490C-9AA8-A3BD777334CE}"/>
                </a:ext>
              </a:extLst>
            </p:cNvPr>
            <p:cNvCxnSpPr>
              <a:cxnSpLocks/>
            </p:cNvCxnSpPr>
            <p:nvPr/>
          </p:nvCxnSpPr>
          <p:spPr>
            <a:xfrm>
              <a:off x="1709820" y="757060"/>
              <a:ext cx="0" cy="365463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8F89BEF1-45A5-4CCB-9D7A-E41942052D12}"/>
                </a:ext>
              </a:extLst>
            </p:cNvPr>
            <p:cNvSpPr/>
            <p:nvPr/>
          </p:nvSpPr>
          <p:spPr>
            <a:xfrm>
              <a:off x="1311720" y="366782"/>
              <a:ext cx="751751" cy="776367"/>
            </a:xfrm>
            <a:prstGeom prst="cube">
              <a:avLst>
                <a:gd name="adj" fmla="val 8730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C40E72E-B4C7-4DF0-A0B1-73FDDF5A156B}"/>
              </a:ext>
            </a:extLst>
          </p:cNvPr>
          <p:cNvGrpSpPr/>
          <p:nvPr/>
        </p:nvGrpSpPr>
        <p:grpSpPr>
          <a:xfrm>
            <a:off x="900291" y="1874451"/>
            <a:ext cx="1042231" cy="2082214"/>
            <a:chOff x="914403" y="366782"/>
            <a:chExt cx="1149068" cy="2321255"/>
          </a:xfrm>
        </p:grpSpPr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E11B10E6-5E3D-4491-A3C7-B87D636996F0}"/>
                </a:ext>
              </a:extLst>
            </p:cNvPr>
            <p:cNvSpPr/>
            <p:nvPr/>
          </p:nvSpPr>
          <p:spPr>
            <a:xfrm>
              <a:off x="914403" y="812673"/>
              <a:ext cx="1004464" cy="1875364"/>
            </a:xfrm>
            <a:prstGeom prst="cube">
              <a:avLst>
                <a:gd name="adj" fmla="val 5942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>
                <a:highlight>
                  <a:srgbClr val="0000FF"/>
                </a:highlight>
              </a:endParaRPr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274D48B1-84CA-4DF0-A7F3-FD952A2B5A35}"/>
                </a:ext>
              </a:extLst>
            </p:cNvPr>
            <p:cNvSpPr/>
            <p:nvPr/>
          </p:nvSpPr>
          <p:spPr>
            <a:xfrm>
              <a:off x="1356974" y="812671"/>
              <a:ext cx="699936" cy="1875365"/>
            </a:xfrm>
            <a:prstGeom prst="cube">
              <a:avLst>
                <a:gd name="adj" fmla="val 85906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>
                <a:highlight>
                  <a:srgbClr val="0000FF"/>
                </a:highlight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450A6B7-2F2E-4E2E-A184-B593C1C9D843}"/>
                </a:ext>
              </a:extLst>
            </p:cNvPr>
            <p:cNvCxnSpPr>
              <a:cxnSpLocks/>
            </p:cNvCxnSpPr>
            <p:nvPr/>
          </p:nvCxnSpPr>
          <p:spPr>
            <a:xfrm>
              <a:off x="1706942" y="754966"/>
              <a:ext cx="0" cy="365463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FA4C3FCE-C2D9-42B4-94F3-F2ED3B43B34A}"/>
                </a:ext>
              </a:extLst>
            </p:cNvPr>
            <p:cNvSpPr/>
            <p:nvPr/>
          </p:nvSpPr>
          <p:spPr>
            <a:xfrm>
              <a:off x="1311720" y="366782"/>
              <a:ext cx="751751" cy="776367"/>
            </a:xfrm>
            <a:prstGeom prst="cube">
              <a:avLst>
                <a:gd name="adj" fmla="val 8730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FEC975-604B-4549-B82A-0F1471F5D0CB}"/>
              </a:ext>
            </a:extLst>
          </p:cNvPr>
          <p:cNvGrpSpPr/>
          <p:nvPr/>
        </p:nvGrpSpPr>
        <p:grpSpPr>
          <a:xfrm>
            <a:off x="1590795" y="1858352"/>
            <a:ext cx="1214708" cy="1844113"/>
            <a:chOff x="1748231" y="443142"/>
            <a:chExt cx="1339225" cy="203315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22A8B82-B7ED-42B2-B2F9-C592EB603327}"/>
                </a:ext>
              </a:extLst>
            </p:cNvPr>
            <p:cNvGrpSpPr/>
            <p:nvPr/>
          </p:nvGrpSpPr>
          <p:grpSpPr>
            <a:xfrm>
              <a:off x="1748231" y="1106865"/>
              <a:ext cx="1218740" cy="1369427"/>
              <a:chOff x="2544804" y="923586"/>
              <a:chExt cx="1497395" cy="1860167"/>
            </a:xfrm>
          </p:grpSpPr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700076E2-8244-43D2-9EC2-B89FCD6632B8}"/>
                  </a:ext>
                </a:extLst>
              </p:cNvPr>
              <p:cNvSpPr/>
              <p:nvPr/>
            </p:nvSpPr>
            <p:spPr>
              <a:xfrm>
                <a:off x="2544804" y="923586"/>
                <a:ext cx="1312147" cy="1859700"/>
              </a:xfrm>
              <a:prstGeom prst="cube">
                <a:avLst>
                  <a:gd name="adj" fmla="val 3636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013" dirty="0">
                  <a:highlight>
                    <a:srgbClr val="0000FF"/>
                  </a:highlight>
                </a:endParaRPr>
              </a:p>
            </p:txBody>
          </p: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A25BF810-0F2D-4F1D-A029-B42224F67924}"/>
                  </a:ext>
                </a:extLst>
              </p:cNvPr>
              <p:cNvSpPr/>
              <p:nvPr/>
            </p:nvSpPr>
            <p:spPr>
              <a:xfrm>
                <a:off x="3414093" y="924055"/>
                <a:ext cx="628106" cy="1859698"/>
              </a:xfrm>
              <a:prstGeom prst="cube">
                <a:avLst>
                  <a:gd name="adj" fmla="val 77872"/>
                </a:avLst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013" dirty="0">
                  <a:highlight>
                    <a:srgbClr val="0000FF"/>
                  </a:highlight>
                </a:endParaRPr>
              </a:p>
            </p:txBody>
          </p: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D41485E1-5C5D-4213-9007-DE76FEB0C5B8}"/>
                </a:ext>
              </a:extLst>
            </p:cNvPr>
            <p:cNvCxnSpPr>
              <a:cxnSpLocks/>
            </p:cNvCxnSpPr>
            <p:nvPr/>
          </p:nvCxnSpPr>
          <p:spPr>
            <a:xfrm>
              <a:off x="2711580" y="919715"/>
              <a:ext cx="0" cy="365463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682027E4-69D8-4372-B475-61BD724D6827}"/>
                </a:ext>
              </a:extLst>
            </p:cNvPr>
            <p:cNvSpPr/>
            <p:nvPr/>
          </p:nvSpPr>
          <p:spPr>
            <a:xfrm>
              <a:off x="2335705" y="443142"/>
              <a:ext cx="751751" cy="776367"/>
            </a:xfrm>
            <a:prstGeom prst="cube">
              <a:avLst>
                <a:gd name="adj" fmla="val 8730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/>
            </a:p>
          </p:txBody>
        </p:sp>
      </p:grpSp>
      <p:sp>
        <p:nvSpPr>
          <p:cNvPr id="65" name="Cube 64">
            <a:extLst>
              <a:ext uri="{FF2B5EF4-FFF2-40B4-BE49-F238E27FC236}">
                <a16:creationId xmlns:a16="http://schemas.microsoft.com/office/drawing/2014/main" id="{33E97195-CC30-4AF8-BE1A-2F2AE6EF28D3}"/>
              </a:ext>
            </a:extLst>
          </p:cNvPr>
          <p:cNvSpPr/>
          <p:nvPr/>
        </p:nvSpPr>
        <p:spPr>
          <a:xfrm>
            <a:off x="11653058" y="2811818"/>
            <a:ext cx="140772" cy="165977"/>
          </a:xfrm>
          <a:prstGeom prst="cube">
            <a:avLst>
              <a:gd name="adj" fmla="val 2624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13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C90F875-124B-48F5-827D-89394C58EDEB}"/>
              </a:ext>
            </a:extLst>
          </p:cNvPr>
          <p:cNvGrpSpPr/>
          <p:nvPr/>
        </p:nvGrpSpPr>
        <p:grpSpPr>
          <a:xfrm>
            <a:off x="2441874" y="1863481"/>
            <a:ext cx="1214708" cy="1843801"/>
            <a:chOff x="1748231" y="443142"/>
            <a:chExt cx="1339225" cy="203280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D35B684-4621-4D6A-B793-9233F01A5971}"/>
                </a:ext>
              </a:extLst>
            </p:cNvPr>
            <p:cNvGrpSpPr/>
            <p:nvPr/>
          </p:nvGrpSpPr>
          <p:grpSpPr>
            <a:xfrm>
              <a:off x="1748231" y="1102447"/>
              <a:ext cx="1218740" cy="1373501"/>
              <a:chOff x="2544804" y="917585"/>
              <a:chExt cx="1497395" cy="1865701"/>
            </a:xfrm>
          </p:grpSpPr>
          <p:sp>
            <p:nvSpPr>
              <p:cNvPr id="70" name="Cube 69">
                <a:extLst>
                  <a:ext uri="{FF2B5EF4-FFF2-40B4-BE49-F238E27FC236}">
                    <a16:creationId xmlns:a16="http://schemas.microsoft.com/office/drawing/2014/main" id="{143CFE25-7650-4D6E-A29C-F6B9577FDBF9}"/>
                  </a:ext>
                </a:extLst>
              </p:cNvPr>
              <p:cNvSpPr/>
              <p:nvPr/>
            </p:nvSpPr>
            <p:spPr>
              <a:xfrm>
                <a:off x="2544804" y="923586"/>
                <a:ext cx="1312147" cy="1859700"/>
              </a:xfrm>
              <a:prstGeom prst="cube">
                <a:avLst>
                  <a:gd name="adj" fmla="val 3636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013" dirty="0">
                  <a:highlight>
                    <a:srgbClr val="0000FF"/>
                  </a:highlight>
                </a:endParaRPr>
              </a:p>
            </p:txBody>
          </p:sp>
          <p:sp>
            <p:nvSpPr>
              <p:cNvPr id="71" name="Cube 70">
                <a:extLst>
                  <a:ext uri="{FF2B5EF4-FFF2-40B4-BE49-F238E27FC236}">
                    <a16:creationId xmlns:a16="http://schemas.microsoft.com/office/drawing/2014/main" id="{DD955598-6447-4FAB-9DAE-C32F01022BE0}"/>
                  </a:ext>
                </a:extLst>
              </p:cNvPr>
              <p:cNvSpPr/>
              <p:nvPr/>
            </p:nvSpPr>
            <p:spPr>
              <a:xfrm>
                <a:off x="3414093" y="917585"/>
                <a:ext cx="628106" cy="1859698"/>
              </a:xfrm>
              <a:prstGeom prst="cube">
                <a:avLst>
                  <a:gd name="adj" fmla="val 76009"/>
                </a:avLst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013" dirty="0">
                  <a:highlight>
                    <a:srgbClr val="0000FF"/>
                  </a:highlight>
                </a:endParaRPr>
              </a:p>
            </p:txBody>
          </p: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2F783E4-8E93-42F4-AC62-0434E7B5817C}"/>
                </a:ext>
              </a:extLst>
            </p:cNvPr>
            <p:cNvCxnSpPr>
              <a:cxnSpLocks/>
            </p:cNvCxnSpPr>
            <p:nvPr/>
          </p:nvCxnSpPr>
          <p:spPr>
            <a:xfrm>
              <a:off x="2711580" y="919715"/>
              <a:ext cx="0" cy="365463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49D631F1-4BEA-4EE1-A8F5-8C9564AA97F3}"/>
                </a:ext>
              </a:extLst>
            </p:cNvPr>
            <p:cNvSpPr/>
            <p:nvPr/>
          </p:nvSpPr>
          <p:spPr>
            <a:xfrm>
              <a:off x="2335705" y="443142"/>
              <a:ext cx="751751" cy="776367"/>
            </a:xfrm>
            <a:prstGeom prst="cube">
              <a:avLst>
                <a:gd name="adj" fmla="val 8730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4BDFF2A-E841-457B-9218-59534B25AA58}"/>
              </a:ext>
            </a:extLst>
          </p:cNvPr>
          <p:cNvGrpSpPr/>
          <p:nvPr/>
        </p:nvGrpSpPr>
        <p:grpSpPr>
          <a:xfrm>
            <a:off x="3294041" y="1858664"/>
            <a:ext cx="1214708" cy="1843801"/>
            <a:chOff x="1748231" y="443142"/>
            <a:chExt cx="1339225" cy="2032806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C821B1F-D370-426D-AB37-19BD1F75575E}"/>
                </a:ext>
              </a:extLst>
            </p:cNvPr>
            <p:cNvGrpSpPr/>
            <p:nvPr/>
          </p:nvGrpSpPr>
          <p:grpSpPr>
            <a:xfrm>
              <a:off x="1748231" y="1102447"/>
              <a:ext cx="1218740" cy="1373501"/>
              <a:chOff x="2544804" y="917585"/>
              <a:chExt cx="1497395" cy="1865701"/>
            </a:xfrm>
          </p:grpSpPr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575FE197-167B-4B6C-BF44-46D647D0B2CB}"/>
                  </a:ext>
                </a:extLst>
              </p:cNvPr>
              <p:cNvSpPr/>
              <p:nvPr/>
            </p:nvSpPr>
            <p:spPr>
              <a:xfrm>
                <a:off x="2544804" y="923586"/>
                <a:ext cx="1312147" cy="1859700"/>
              </a:xfrm>
              <a:prstGeom prst="cube">
                <a:avLst>
                  <a:gd name="adj" fmla="val 3636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013" dirty="0">
                  <a:highlight>
                    <a:srgbClr val="0000FF"/>
                  </a:highlight>
                </a:endParaRPr>
              </a:p>
            </p:txBody>
          </p:sp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id="{E478AA20-9470-46B2-B47E-CEE39D9CE99C}"/>
                  </a:ext>
                </a:extLst>
              </p:cNvPr>
              <p:cNvSpPr/>
              <p:nvPr/>
            </p:nvSpPr>
            <p:spPr>
              <a:xfrm>
                <a:off x="3414093" y="917585"/>
                <a:ext cx="628106" cy="1859698"/>
              </a:xfrm>
              <a:prstGeom prst="cube">
                <a:avLst>
                  <a:gd name="adj" fmla="val 76009"/>
                </a:avLst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013" dirty="0">
                  <a:highlight>
                    <a:srgbClr val="0000FF"/>
                  </a:highlight>
                </a:endParaRPr>
              </a:p>
            </p:txBody>
          </p:sp>
        </p:grp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3347845-499F-445B-9F46-99EFB0A2DEF7}"/>
                </a:ext>
              </a:extLst>
            </p:cNvPr>
            <p:cNvCxnSpPr>
              <a:cxnSpLocks/>
            </p:cNvCxnSpPr>
            <p:nvPr/>
          </p:nvCxnSpPr>
          <p:spPr>
            <a:xfrm>
              <a:off x="2711580" y="919715"/>
              <a:ext cx="0" cy="365463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50C07B37-3396-4147-8598-6AB2ACD97B81}"/>
                </a:ext>
              </a:extLst>
            </p:cNvPr>
            <p:cNvSpPr/>
            <p:nvPr/>
          </p:nvSpPr>
          <p:spPr>
            <a:xfrm>
              <a:off x="2335705" y="443142"/>
              <a:ext cx="751751" cy="776367"/>
            </a:xfrm>
            <a:prstGeom prst="cube">
              <a:avLst>
                <a:gd name="adj" fmla="val 8730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B5FCA5D-A0B4-4ECC-9966-E35D90E58DF1}"/>
              </a:ext>
            </a:extLst>
          </p:cNvPr>
          <p:cNvGrpSpPr/>
          <p:nvPr/>
        </p:nvGrpSpPr>
        <p:grpSpPr>
          <a:xfrm>
            <a:off x="4116467" y="1850242"/>
            <a:ext cx="1214708" cy="1843801"/>
            <a:chOff x="1748231" y="443142"/>
            <a:chExt cx="1339225" cy="2032806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DFAC549-4F5B-4EDA-8ACA-CE53D6CE8EBC}"/>
                </a:ext>
              </a:extLst>
            </p:cNvPr>
            <p:cNvGrpSpPr/>
            <p:nvPr/>
          </p:nvGrpSpPr>
          <p:grpSpPr>
            <a:xfrm>
              <a:off x="1748231" y="1102447"/>
              <a:ext cx="1218740" cy="1373501"/>
              <a:chOff x="2544804" y="917585"/>
              <a:chExt cx="1497395" cy="1865701"/>
            </a:xfrm>
          </p:grpSpPr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A1B41D32-435D-47EF-B839-C73AF39C747D}"/>
                  </a:ext>
                </a:extLst>
              </p:cNvPr>
              <p:cNvSpPr/>
              <p:nvPr/>
            </p:nvSpPr>
            <p:spPr>
              <a:xfrm>
                <a:off x="2544804" y="923586"/>
                <a:ext cx="1312147" cy="1859700"/>
              </a:xfrm>
              <a:prstGeom prst="cube">
                <a:avLst>
                  <a:gd name="adj" fmla="val 3636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013" dirty="0">
                  <a:highlight>
                    <a:srgbClr val="0000FF"/>
                  </a:highlight>
                </a:endParaRPr>
              </a:p>
            </p:txBody>
          </p:sp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99C0301B-11EF-48B4-821D-491BA7DCDF1F}"/>
                  </a:ext>
                </a:extLst>
              </p:cNvPr>
              <p:cNvSpPr/>
              <p:nvPr/>
            </p:nvSpPr>
            <p:spPr>
              <a:xfrm>
                <a:off x="3414093" y="917585"/>
                <a:ext cx="628106" cy="1859698"/>
              </a:xfrm>
              <a:prstGeom prst="cube">
                <a:avLst>
                  <a:gd name="adj" fmla="val 76009"/>
                </a:avLst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013" dirty="0">
                  <a:highlight>
                    <a:srgbClr val="0000FF"/>
                  </a:highlight>
                </a:endParaRPr>
              </a:p>
            </p:txBody>
          </p:sp>
        </p:grp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24BA811-A18F-4675-A4A3-B22EA689E5A9}"/>
                </a:ext>
              </a:extLst>
            </p:cNvPr>
            <p:cNvCxnSpPr>
              <a:cxnSpLocks/>
            </p:cNvCxnSpPr>
            <p:nvPr/>
          </p:nvCxnSpPr>
          <p:spPr>
            <a:xfrm>
              <a:off x="2711580" y="919715"/>
              <a:ext cx="0" cy="365463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06436970-A99A-4D43-95CB-E6440C85F7CB}"/>
                </a:ext>
              </a:extLst>
            </p:cNvPr>
            <p:cNvSpPr/>
            <p:nvPr/>
          </p:nvSpPr>
          <p:spPr>
            <a:xfrm>
              <a:off x="2335705" y="443142"/>
              <a:ext cx="751751" cy="776367"/>
            </a:xfrm>
            <a:prstGeom prst="cube">
              <a:avLst>
                <a:gd name="adj" fmla="val 8730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/>
            </a:p>
          </p:txBody>
        </p:sp>
      </p:grpSp>
      <p:sp>
        <p:nvSpPr>
          <p:cNvPr id="84" name="Cube 83">
            <a:extLst>
              <a:ext uri="{FF2B5EF4-FFF2-40B4-BE49-F238E27FC236}">
                <a16:creationId xmlns:a16="http://schemas.microsoft.com/office/drawing/2014/main" id="{DE2F45AF-D5BC-483C-B34B-908C096A5BBB}"/>
              </a:ext>
            </a:extLst>
          </p:cNvPr>
          <p:cNvSpPr/>
          <p:nvPr/>
        </p:nvSpPr>
        <p:spPr>
          <a:xfrm>
            <a:off x="4892126" y="2254299"/>
            <a:ext cx="911072" cy="1682241"/>
          </a:xfrm>
          <a:prstGeom prst="cube">
            <a:avLst>
              <a:gd name="adj" fmla="val 5942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13" dirty="0">
              <a:highlight>
                <a:srgbClr val="0000FF"/>
              </a:highlight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D9DAB22-3785-4D1E-A690-CAAE4073FD8A}"/>
              </a:ext>
            </a:extLst>
          </p:cNvPr>
          <p:cNvGrpSpPr/>
          <p:nvPr/>
        </p:nvGrpSpPr>
        <p:grpSpPr>
          <a:xfrm>
            <a:off x="5275272" y="1835951"/>
            <a:ext cx="1062904" cy="2102629"/>
            <a:chOff x="914403" y="344023"/>
            <a:chExt cx="1171860" cy="2344014"/>
          </a:xfrm>
        </p:grpSpPr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AA5B8C45-C9C6-48FA-B573-E112B6EF6D95}"/>
                </a:ext>
              </a:extLst>
            </p:cNvPr>
            <p:cNvSpPr/>
            <p:nvPr/>
          </p:nvSpPr>
          <p:spPr>
            <a:xfrm>
              <a:off x="914403" y="812673"/>
              <a:ext cx="1004464" cy="1875364"/>
            </a:xfrm>
            <a:prstGeom prst="cube">
              <a:avLst>
                <a:gd name="adj" fmla="val 5942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>
                <a:highlight>
                  <a:srgbClr val="0000FF"/>
                </a:highlight>
              </a:endParaRPr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69D600FC-AC2D-4A1B-A2B5-7013A1FD8E2A}"/>
                </a:ext>
              </a:extLst>
            </p:cNvPr>
            <p:cNvSpPr/>
            <p:nvPr/>
          </p:nvSpPr>
          <p:spPr>
            <a:xfrm>
              <a:off x="1356974" y="812671"/>
              <a:ext cx="699936" cy="1875365"/>
            </a:xfrm>
            <a:prstGeom prst="cube">
              <a:avLst>
                <a:gd name="adj" fmla="val 85906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>
                <a:highlight>
                  <a:srgbClr val="0000FF"/>
                </a:highlight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29B015C-2816-4D83-861E-C700B64D7EA8}"/>
                </a:ext>
              </a:extLst>
            </p:cNvPr>
            <p:cNvCxnSpPr>
              <a:cxnSpLocks/>
            </p:cNvCxnSpPr>
            <p:nvPr/>
          </p:nvCxnSpPr>
          <p:spPr>
            <a:xfrm>
              <a:off x="1707615" y="754966"/>
              <a:ext cx="0" cy="365463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A5AE40D4-E7A1-4BE6-89AE-FA7D9A389E90}"/>
                </a:ext>
              </a:extLst>
            </p:cNvPr>
            <p:cNvSpPr/>
            <p:nvPr/>
          </p:nvSpPr>
          <p:spPr>
            <a:xfrm>
              <a:off x="1334512" y="344023"/>
              <a:ext cx="751751" cy="776367"/>
            </a:xfrm>
            <a:prstGeom prst="cube">
              <a:avLst>
                <a:gd name="adj" fmla="val 8730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13" dirty="0"/>
            </a:p>
          </p:txBody>
        </p:sp>
      </p:grpSp>
      <p:sp>
        <p:nvSpPr>
          <p:cNvPr id="90" name="Cube 89">
            <a:extLst>
              <a:ext uri="{FF2B5EF4-FFF2-40B4-BE49-F238E27FC236}">
                <a16:creationId xmlns:a16="http://schemas.microsoft.com/office/drawing/2014/main" id="{3A15FA0A-9658-4684-825B-4C73E57B6F12}"/>
              </a:ext>
            </a:extLst>
          </p:cNvPr>
          <p:cNvSpPr/>
          <p:nvPr/>
        </p:nvSpPr>
        <p:spPr>
          <a:xfrm>
            <a:off x="5898655" y="2250768"/>
            <a:ext cx="712563" cy="1686791"/>
          </a:xfrm>
          <a:prstGeom prst="cube">
            <a:avLst>
              <a:gd name="adj" fmla="val 765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13" dirty="0">
              <a:highlight>
                <a:srgbClr val="0000FF"/>
              </a:highlight>
            </a:endParaRPr>
          </a:p>
        </p:txBody>
      </p:sp>
      <p:sp>
        <p:nvSpPr>
          <p:cNvPr id="91" name="Cube 90">
            <a:extLst>
              <a:ext uri="{FF2B5EF4-FFF2-40B4-BE49-F238E27FC236}">
                <a16:creationId xmlns:a16="http://schemas.microsoft.com/office/drawing/2014/main" id="{AD23C594-A5E5-47E6-957E-C027F2709AFF}"/>
              </a:ext>
            </a:extLst>
          </p:cNvPr>
          <p:cNvSpPr/>
          <p:nvPr/>
        </p:nvSpPr>
        <p:spPr>
          <a:xfrm>
            <a:off x="6091091" y="2249748"/>
            <a:ext cx="712563" cy="1686791"/>
          </a:xfrm>
          <a:prstGeom prst="cube">
            <a:avLst>
              <a:gd name="adj" fmla="val 76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13" dirty="0">
              <a:highlight>
                <a:srgbClr val="0000FF"/>
              </a:highlight>
            </a:endParaRPr>
          </a:p>
        </p:txBody>
      </p:sp>
      <p:sp>
        <p:nvSpPr>
          <p:cNvPr id="92" name="Cube 91">
            <a:extLst>
              <a:ext uri="{FF2B5EF4-FFF2-40B4-BE49-F238E27FC236}">
                <a16:creationId xmlns:a16="http://schemas.microsoft.com/office/drawing/2014/main" id="{A8788EC2-53B8-40BE-B1A2-B5583041D978}"/>
              </a:ext>
            </a:extLst>
          </p:cNvPr>
          <p:cNvSpPr/>
          <p:nvPr/>
        </p:nvSpPr>
        <p:spPr>
          <a:xfrm>
            <a:off x="6415446" y="2256617"/>
            <a:ext cx="612388" cy="1686790"/>
          </a:xfrm>
          <a:prstGeom prst="cube">
            <a:avLst>
              <a:gd name="adj" fmla="val 8816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239" tIns="51119" rIns="102239" bIns="511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13" dirty="0"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1684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7C379A-B33A-4D92-8780-A318120FC27B}"/>
              </a:ext>
            </a:extLst>
          </p:cNvPr>
          <p:cNvSpPr txBox="1">
            <a:spLocks/>
          </p:cNvSpPr>
          <p:nvPr/>
        </p:nvSpPr>
        <p:spPr>
          <a:xfrm>
            <a:off x="1124042" y="-7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0099"/>
                </a:solidFill>
              </a:rPr>
              <a:t>Quantitative Evaluation</a:t>
            </a:r>
            <a:endParaRPr lang="en-GB" sz="5400" b="1" dirty="0">
              <a:solidFill>
                <a:srgbClr val="000099"/>
              </a:solidFill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9C53D000-E924-4405-AF15-77241F4E5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39" y="1656549"/>
            <a:ext cx="1990569" cy="199056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AAC70657-3CB8-4136-9D9E-B37C4D58B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" y="1654944"/>
            <a:ext cx="1990569" cy="199056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3AA1D2C-E99F-4E47-A7F7-80AAF29ED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8" y="3644378"/>
            <a:ext cx="1989434" cy="198943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74D034D-B226-4CF4-BF3F-F7E5FA024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80" y="3644378"/>
            <a:ext cx="1989434" cy="1989434"/>
          </a:xfrm>
          <a:prstGeom prst="rect">
            <a:avLst/>
          </a:prstGeom>
        </p:spPr>
      </p:pic>
      <p:pic>
        <p:nvPicPr>
          <p:cNvPr id="97" name="Picture 9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FCEC80D-CB06-47AA-833C-A856F51D80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79" y="3644379"/>
            <a:ext cx="1989433" cy="1989433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A1422268-B624-46A1-9E24-822B9BCCCD2F}"/>
              </a:ext>
            </a:extLst>
          </p:cNvPr>
          <p:cNvSpPr txBox="1"/>
          <p:nvPr/>
        </p:nvSpPr>
        <p:spPr>
          <a:xfrm>
            <a:off x="2333347" y="5739475"/>
            <a:ext cx="45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</a:t>
            </a:r>
            <a:endParaRPr lang="en-GB" sz="2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781B97A-BE03-43BB-A736-C8C06DAB29E4}"/>
              </a:ext>
            </a:extLst>
          </p:cNvPr>
          <p:cNvSpPr txBox="1"/>
          <p:nvPr/>
        </p:nvSpPr>
        <p:spPr>
          <a:xfrm>
            <a:off x="5581576" y="5739475"/>
            <a:ext cx="45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</a:t>
            </a:r>
            <a:endParaRPr lang="en-GB" sz="24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EDF7C5B-E397-4363-8934-7994312FD1A4}"/>
              </a:ext>
            </a:extLst>
          </p:cNvPr>
          <p:cNvSpPr txBox="1"/>
          <p:nvPr/>
        </p:nvSpPr>
        <p:spPr>
          <a:xfrm>
            <a:off x="8757007" y="5731938"/>
            <a:ext cx="45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</a:t>
            </a:r>
            <a:endParaRPr lang="en-GB" sz="2400" dirty="0"/>
          </a:p>
        </p:txBody>
      </p:sp>
      <p:pic>
        <p:nvPicPr>
          <p:cNvPr id="101" name="Picture 100" descr="A close up of a person&#10;&#10;Description automatically generated">
            <a:extLst>
              <a:ext uri="{FF2B5EF4-FFF2-40B4-BE49-F238E27FC236}">
                <a16:creationId xmlns:a16="http://schemas.microsoft.com/office/drawing/2014/main" id="{915D6203-0DE7-4C72-B2ED-4C7A326AE3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16" y="1652772"/>
            <a:ext cx="1988299" cy="1988299"/>
          </a:xfrm>
          <a:prstGeom prst="rect">
            <a:avLst/>
          </a:prstGeom>
        </p:spPr>
      </p:pic>
      <p:pic>
        <p:nvPicPr>
          <p:cNvPr id="102" name="Picture 101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4FA6931D-0247-4203-AAE2-7CCB8A4AB2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3" y="1657343"/>
            <a:ext cx="1988299" cy="1988299"/>
          </a:xfrm>
          <a:prstGeom prst="rect">
            <a:avLst/>
          </a:prstGeom>
        </p:spPr>
      </p:pic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6161FBE-5200-4977-A576-5E14A4A64783}"/>
              </a:ext>
            </a:extLst>
          </p:cNvPr>
          <p:cNvCxnSpPr>
            <a:cxnSpLocks/>
            <a:stCxn id="101" idx="3"/>
          </p:cNvCxnSpPr>
          <p:nvPr/>
        </p:nvCxnSpPr>
        <p:spPr>
          <a:xfrm flipV="1">
            <a:off x="4468015" y="2644266"/>
            <a:ext cx="1333498" cy="265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12263C0-E2D9-4FB2-9ACC-E466D8C3B281}"/>
              </a:ext>
            </a:extLst>
          </p:cNvPr>
          <p:cNvCxnSpPr>
            <a:cxnSpLocks/>
            <a:endCxn id="97" idx="0"/>
          </p:cNvCxnSpPr>
          <p:nvPr/>
        </p:nvCxnSpPr>
        <p:spPr>
          <a:xfrm flipH="1">
            <a:off x="5790596" y="2644266"/>
            <a:ext cx="13587" cy="10001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84F551A3-1C7A-41B3-B44F-B5DFFB9BB6B5}"/>
              </a:ext>
            </a:extLst>
          </p:cNvPr>
          <p:cNvSpPr txBox="1"/>
          <p:nvPr/>
        </p:nvSpPr>
        <p:spPr>
          <a:xfrm>
            <a:off x="4463299" y="1813268"/>
            <a:ext cx="2482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Downsample</a:t>
            </a:r>
            <a:r>
              <a:rPr lang="en-US" sz="2400" dirty="0"/>
              <a:t> then transfer makeup</a:t>
            </a:r>
            <a:endParaRPr lang="en-GB" sz="2400" dirty="0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4256617-0B5C-4CA5-8457-8B689FB7C2BA}"/>
              </a:ext>
            </a:extLst>
          </p:cNvPr>
          <p:cNvCxnSpPr/>
          <p:nvPr/>
        </p:nvCxnSpPr>
        <p:spPr>
          <a:xfrm>
            <a:off x="5039842" y="2644266"/>
            <a:ext cx="77646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04CA048-D685-430F-8CA7-B8AF0E5FDBDB}"/>
              </a:ext>
            </a:extLst>
          </p:cNvPr>
          <p:cNvGrpSpPr/>
          <p:nvPr/>
        </p:nvGrpSpPr>
        <p:grpSpPr>
          <a:xfrm>
            <a:off x="6988200" y="3348565"/>
            <a:ext cx="3988099" cy="2275595"/>
            <a:chOff x="7027567" y="1695450"/>
            <a:chExt cx="3988099" cy="2275595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D7ECCB9-77E7-4B6A-9651-BCA4C0284EDD}"/>
                </a:ext>
              </a:extLst>
            </p:cNvPr>
            <p:cNvGrpSpPr/>
            <p:nvPr/>
          </p:nvGrpSpPr>
          <p:grpSpPr>
            <a:xfrm>
              <a:off x="7027567" y="1946230"/>
              <a:ext cx="3988099" cy="2024815"/>
              <a:chOff x="6679842" y="-43206"/>
              <a:chExt cx="3988099" cy="2024815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E8849DA0-FB75-4540-8E90-E7897243FDDD}"/>
                  </a:ext>
                </a:extLst>
              </p:cNvPr>
              <p:cNvGrpSpPr/>
              <p:nvPr/>
            </p:nvGrpSpPr>
            <p:grpSpPr>
              <a:xfrm>
                <a:off x="8665871" y="-34273"/>
                <a:ext cx="2002070" cy="2015882"/>
                <a:chOff x="3978411" y="1961949"/>
                <a:chExt cx="2002070" cy="2015882"/>
              </a:xfrm>
            </p:grpSpPr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95A60F90-6B2C-4A82-AE1D-DA03F7EEB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78411" y="1987262"/>
                  <a:ext cx="1990569" cy="1990569"/>
                </a:xfrm>
                <a:prstGeom prst="rect">
                  <a:avLst/>
                </a:prstGeom>
              </p:spPr>
            </p:pic>
            <p:pic>
              <p:nvPicPr>
                <p:cNvPr id="115" name="Picture 114" descr="A close up of a mask&#10;&#10;Description automatically generated">
                  <a:extLst>
                    <a:ext uri="{FF2B5EF4-FFF2-40B4-BE49-F238E27FC236}">
                      <a16:creationId xmlns:a16="http://schemas.microsoft.com/office/drawing/2014/main" id="{630D28EC-3921-4F7A-A97F-1F5B23CA46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alphaModFix amt="3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91047" y="1961949"/>
                  <a:ext cx="1989434" cy="1989434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EC96634-F985-496C-8DA7-8C223286B8A6}"/>
                  </a:ext>
                </a:extLst>
              </p:cNvPr>
              <p:cNvGrpSpPr/>
              <p:nvPr/>
            </p:nvGrpSpPr>
            <p:grpSpPr>
              <a:xfrm>
                <a:off x="6679842" y="-43206"/>
                <a:ext cx="2013571" cy="2024815"/>
                <a:chOff x="7763035" y="-22609"/>
                <a:chExt cx="2013571" cy="2024815"/>
              </a:xfrm>
            </p:grpSpPr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982F49A1-A542-4A6E-A0DB-F82BCEAA6A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035" y="12772"/>
                  <a:ext cx="1989434" cy="1989434"/>
                </a:xfrm>
                <a:prstGeom prst="rect">
                  <a:avLst/>
                </a:prstGeom>
              </p:spPr>
            </p:pic>
            <p:pic>
              <p:nvPicPr>
                <p:cNvPr id="113" name="Picture 112" descr="A close up of a mask&#10;&#10;Description automatically generated">
                  <a:extLst>
                    <a:ext uri="{FF2B5EF4-FFF2-40B4-BE49-F238E27FC236}">
                      <a16:creationId xmlns:a16="http://schemas.microsoft.com/office/drawing/2014/main" id="{34340C3D-8448-4269-A639-B0AAD26351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alphaModFix amt="3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7172" y="-22609"/>
                  <a:ext cx="1989434" cy="1989434"/>
                </a:xfrm>
                <a:prstGeom prst="rect">
                  <a:avLst/>
                </a:prstGeom>
              </p:spPr>
            </p:pic>
          </p:grpSp>
        </p:grp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F694CC4-D46A-49B6-9800-61A8177026B2}"/>
                </a:ext>
              </a:extLst>
            </p:cNvPr>
            <p:cNvSpPr/>
            <p:nvPr/>
          </p:nvSpPr>
          <p:spPr>
            <a:xfrm>
              <a:off x="7473950" y="1695450"/>
              <a:ext cx="3225699" cy="278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3D4D035-C013-4CC4-9198-556C44F74032}"/>
              </a:ext>
            </a:extLst>
          </p:cNvPr>
          <p:cNvCxnSpPr>
            <a:cxnSpLocks/>
          </p:cNvCxnSpPr>
          <p:nvPr/>
        </p:nvCxnSpPr>
        <p:spPr>
          <a:xfrm>
            <a:off x="8539479" y="4243912"/>
            <a:ext cx="95885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FE52ED64-17AA-4F2D-A8DC-F3F3858B891E}"/>
              </a:ext>
            </a:extLst>
          </p:cNvPr>
          <p:cNvCxnSpPr>
            <a:cxnSpLocks/>
          </p:cNvCxnSpPr>
          <p:nvPr/>
        </p:nvCxnSpPr>
        <p:spPr>
          <a:xfrm>
            <a:off x="8310879" y="4980512"/>
            <a:ext cx="138430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D9976BA-9513-45F1-81FA-A67EFDB72A74}"/>
              </a:ext>
            </a:extLst>
          </p:cNvPr>
          <p:cNvCxnSpPr>
            <a:cxnSpLocks/>
          </p:cNvCxnSpPr>
          <p:nvPr/>
        </p:nvCxnSpPr>
        <p:spPr>
          <a:xfrm flipV="1">
            <a:off x="8412479" y="4628875"/>
            <a:ext cx="1143000" cy="6918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DBCFFE22-4A13-4742-9B12-94ED49A5D9EF}"/>
              </a:ext>
            </a:extLst>
          </p:cNvPr>
          <p:cNvSpPr txBox="1"/>
          <p:nvPr/>
        </p:nvSpPr>
        <p:spPr>
          <a:xfrm>
            <a:off x="7149385" y="1820495"/>
            <a:ext cx="3796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 L1 distance between different face parts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6905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7C379A-B33A-4D92-8780-A318120FC27B}"/>
              </a:ext>
            </a:extLst>
          </p:cNvPr>
          <p:cNvSpPr txBox="1">
            <a:spLocks/>
          </p:cNvSpPr>
          <p:nvPr/>
        </p:nvSpPr>
        <p:spPr>
          <a:xfrm>
            <a:off x="1124042" y="-7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0099"/>
                </a:solidFill>
              </a:rPr>
              <a:t>Quantitative Evaluation</a:t>
            </a:r>
            <a:endParaRPr lang="en-GB" sz="5400" b="1" dirty="0">
              <a:solidFill>
                <a:srgbClr val="00009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94A01-2E4F-4754-B760-F9DB5553A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42" y="1318206"/>
            <a:ext cx="7352578" cy="527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1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7C379A-B33A-4D92-8780-A318120FC27B}"/>
              </a:ext>
            </a:extLst>
          </p:cNvPr>
          <p:cNvSpPr txBox="1">
            <a:spLocks/>
          </p:cNvSpPr>
          <p:nvPr/>
        </p:nvSpPr>
        <p:spPr>
          <a:xfrm>
            <a:off x="1124042" y="-7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0099"/>
                </a:solidFill>
              </a:rPr>
              <a:t>Qualitative Evaluation</a:t>
            </a:r>
            <a:endParaRPr lang="en-GB" sz="5400" b="1" dirty="0">
              <a:solidFill>
                <a:srgbClr val="000099"/>
              </a:solidFill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7781A71-D212-4F57-94A8-88292DAF8A87}"/>
              </a:ext>
            </a:extLst>
          </p:cNvPr>
          <p:cNvGrpSpPr/>
          <p:nvPr/>
        </p:nvGrpSpPr>
        <p:grpSpPr>
          <a:xfrm>
            <a:off x="1741547" y="996002"/>
            <a:ext cx="8273730" cy="5849669"/>
            <a:chOff x="413976" y="996002"/>
            <a:chExt cx="8273730" cy="5849669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9FDD700-1568-4BF7-A703-77D40BE5CFE7}"/>
                </a:ext>
              </a:extLst>
            </p:cNvPr>
            <p:cNvSpPr txBox="1"/>
            <p:nvPr/>
          </p:nvSpPr>
          <p:spPr>
            <a:xfrm>
              <a:off x="413976" y="5876761"/>
              <a:ext cx="898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BeautyGAN</a:t>
              </a:r>
              <a:endParaRPr lang="en-GB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274D078-2460-4640-ABEE-CBBB848851D4}"/>
                </a:ext>
              </a:extLst>
            </p:cNvPr>
            <p:cNvSpPr txBox="1"/>
            <p:nvPr/>
          </p:nvSpPr>
          <p:spPr>
            <a:xfrm>
              <a:off x="639936" y="4490159"/>
              <a:ext cx="718602" cy="282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DMT</a:t>
              </a:r>
              <a:endParaRPr lang="en-GB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90D9A06-7C05-464D-AD3B-65A3C57CA500}"/>
                </a:ext>
              </a:extLst>
            </p:cNvPr>
            <p:cNvSpPr txBox="1"/>
            <p:nvPr/>
          </p:nvSpPr>
          <p:spPr>
            <a:xfrm>
              <a:off x="639936" y="3098761"/>
              <a:ext cx="718602" cy="282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Ours</a:t>
              </a:r>
              <a:endParaRPr lang="en-GB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0BC56C7-3356-4A2E-9EB6-D44989BDD1D3}"/>
                </a:ext>
              </a:extLst>
            </p:cNvPr>
            <p:cNvSpPr txBox="1"/>
            <p:nvPr/>
          </p:nvSpPr>
          <p:spPr>
            <a:xfrm>
              <a:off x="6173458" y="3601387"/>
              <a:ext cx="478837" cy="3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b)</a:t>
              </a:r>
              <a:endParaRPr lang="en-GB" sz="2000" dirty="0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DD026752-F7D3-40F2-B6DE-9A9B61CC3ECF}"/>
                </a:ext>
              </a:extLst>
            </p:cNvPr>
            <p:cNvGrpSpPr/>
            <p:nvPr/>
          </p:nvGrpSpPr>
          <p:grpSpPr>
            <a:xfrm>
              <a:off x="6605627" y="1321593"/>
              <a:ext cx="1620414" cy="2275478"/>
              <a:chOff x="7338845" y="315833"/>
              <a:chExt cx="1714308" cy="2401235"/>
            </a:xfrm>
          </p:grpSpPr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0FB5F687-8A47-4959-842F-C325790CE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4316" t="11113" r="20329" b="79813"/>
              <a:stretch/>
            </p:blipFill>
            <p:spPr>
              <a:xfrm>
                <a:off x="7338845" y="317480"/>
                <a:ext cx="817400" cy="1157248"/>
              </a:xfrm>
              <a:prstGeom prst="rect">
                <a:avLst/>
              </a:prstGeom>
              <a:ln w="28575">
                <a:solidFill>
                  <a:srgbClr val="000000"/>
                </a:solidFill>
              </a:ln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48C9C2A2-7076-47F6-AD26-E459EF18E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2836" t="35974" r="21809" b="54952"/>
              <a:stretch/>
            </p:blipFill>
            <p:spPr>
              <a:xfrm>
                <a:off x="8235753" y="315833"/>
                <a:ext cx="817400" cy="1157248"/>
              </a:xfrm>
              <a:prstGeom prst="rect">
                <a:avLst/>
              </a:prstGeom>
              <a:ln w="28575">
                <a:solidFill>
                  <a:srgbClr val="000000"/>
                </a:solidFill>
              </a:ln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1224A78F-A483-4CFB-A105-EF97EA6FBB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2836" t="61212" r="21809" b="29714"/>
              <a:stretch/>
            </p:blipFill>
            <p:spPr>
              <a:xfrm>
                <a:off x="7338845" y="1559820"/>
                <a:ext cx="817400" cy="1157248"/>
              </a:xfrm>
              <a:prstGeom prst="rect">
                <a:avLst/>
              </a:prstGeom>
              <a:ln w="28575">
                <a:solidFill>
                  <a:srgbClr val="000000"/>
                </a:solidFill>
              </a:ln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F1C349E2-8834-449F-A30E-14EC570BDF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2198" t="86072" r="22447" b="4854"/>
              <a:stretch/>
            </p:blipFill>
            <p:spPr>
              <a:xfrm>
                <a:off x="8235753" y="1559820"/>
                <a:ext cx="817400" cy="1157248"/>
              </a:xfrm>
              <a:prstGeom prst="rect">
                <a:avLst/>
              </a:prstGeom>
              <a:ln w="28575">
                <a:solidFill>
                  <a:srgbClr val="000000"/>
                </a:solidFill>
              </a:ln>
            </p:spPr>
          </p:pic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445E5466-D82B-4A18-B58D-0F39DEDA045B}"/>
                </a:ext>
              </a:extLst>
            </p:cNvPr>
            <p:cNvGrpSpPr/>
            <p:nvPr/>
          </p:nvGrpSpPr>
          <p:grpSpPr>
            <a:xfrm>
              <a:off x="1215322" y="1051178"/>
              <a:ext cx="4281183" cy="5754191"/>
              <a:chOff x="1187623" y="356761"/>
              <a:chExt cx="5102429" cy="6858000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1220203D-33B1-4B45-8200-6E306AFC68F6}"/>
                  </a:ext>
                </a:extLst>
              </p:cNvPr>
              <p:cNvGrpSpPr/>
              <p:nvPr/>
            </p:nvGrpSpPr>
            <p:grpSpPr>
              <a:xfrm>
                <a:off x="1187623" y="368751"/>
                <a:ext cx="5102429" cy="6846010"/>
                <a:chOff x="3174798" y="956345"/>
                <a:chExt cx="2924836" cy="392430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900CE59-62DE-43DC-920B-3FCC7946C459}"/>
                    </a:ext>
                  </a:extLst>
                </p:cNvPr>
                <p:cNvSpPr/>
                <p:nvPr/>
              </p:nvSpPr>
              <p:spPr>
                <a:xfrm>
                  <a:off x="3174798" y="956345"/>
                  <a:ext cx="2921202" cy="39243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400"/>
                </a:p>
              </p:txBody>
            </p:sp>
            <p:pic>
              <p:nvPicPr>
                <p:cNvPr id="140" name="Picture 139" descr="A group of people posing for the camera&#10;&#10;Description automatically generated">
                  <a:extLst>
                    <a:ext uri="{FF2B5EF4-FFF2-40B4-BE49-F238E27FC236}">
                      <a16:creationId xmlns:a16="http://schemas.microsoft.com/office/drawing/2014/main" id="{3B120BE7-1D25-4D76-AB01-951BE53B61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393" r="347" b="85694"/>
                <a:stretch/>
              </p:blipFill>
              <p:spPr>
                <a:xfrm>
                  <a:off x="4157926" y="956345"/>
                  <a:ext cx="1938074" cy="981075"/>
                </a:xfrm>
                <a:prstGeom prst="rect">
                  <a:avLst/>
                </a:prstGeom>
              </p:spPr>
            </p:pic>
            <p:pic>
              <p:nvPicPr>
                <p:cNvPr id="141" name="Picture 140" descr="A group of people posing for the camera&#10;&#10;Description automatically generated">
                  <a:extLst>
                    <a:ext uri="{FF2B5EF4-FFF2-40B4-BE49-F238E27FC236}">
                      <a16:creationId xmlns:a16="http://schemas.microsoft.com/office/drawing/2014/main" id="{FD8EE5FD-ACE6-4112-90EA-D2EFCF3D15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" t="89" r="85655" b="85605"/>
                <a:stretch/>
              </p:blipFill>
              <p:spPr>
                <a:xfrm>
                  <a:off x="3174798" y="956345"/>
                  <a:ext cx="983128" cy="981075"/>
                </a:xfrm>
                <a:prstGeom prst="rect">
                  <a:avLst/>
                </a:prstGeom>
              </p:spPr>
            </p:pic>
            <p:pic>
              <p:nvPicPr>
                <p:cNvPr id="142" name="Picture 141" descr="A group of people posing for the camera&#10;&#10;Description automatically generated">
                  <a:extLst>
                    <a:ext uri="{FF2B5EF4-FFF2-40B4-BE49-F238E27FC236}">
                      <a16:creationId xmlns:a16="http://schemas.microsoft.com/office/drawing/2014/main" id="{A9D2A912-FD20-4FE5-A516-1B6F6C1FFE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" t="71410" r="85655" b="14284"/>
                <a:stretch/>
              </p:blipFill>
              <p:spPr>
                <a:xfrm>
                  <a:off x="3174798" y="1937420"/>
                  <a:ext cx="983128" cy="981075"/>
                </a:xfrm>
                <a:prstGeom prst="rect">
                  <a:avLst/>
                </a:prstGeom>
              </p:spPr>
            </p:pic>
            <p:pic>
              <p:nvPicPr>
                <p:cNvPr id="143" name="Picture 142" descr="A group of people posing for the camera&#10;&#10;Description automatically generated">
                  <a:extLst>
                    <a:ext uri="{FF2B5EF4-FFF2-40B4-BE49-F238E27FC236}">
                      <a16:creationId xmlns:a16="http://schemas.microsoft.com/office/drawing/2014/main" id="{44434580-E2CE-47E7-A971-911BBB8814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740" t="71461" b="14233"/>
                <a:stretch/>
              </p:blipFill>
              <p:spPr>
                <a:xfrm>
                  <a:off x="4157926" y="1937420"/>
                  <a:ext cx="1938074" cy="981075"/>
                </a:xfrm>
                <a:prstGeom prst="rect">
                  <a:avLst/>
                </a:prstGeom>
              </p:spPr>
            </p:pic>
            <p:pic>
              <p:nvPicPr>
                <p:cNvPr id="144" name="Picture 143" descr="A group of people posing for the camera&#10;&#10;Description automatically generated">
                  <a:extLst>
                    <a:ext uri="{FF2B5EF4-FFF2-40B4-BE49-F238E27FC236}">
                      <a16:creationId xmlns:a16="http://schemas.microsoft.com/office/drawing/2014/main" id="{4785749F-FC31-42FA-80B3-E585A5A804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" t="71410" r="85655" b="14284"/>
                <a:stretch/>
              </p:blipFill>
              <p:spPr>
                <a:xfrm>
                  <a:off x="3174798" y="2918495"/>
                  <a:ext cx="983128" cy="981075"/>
                </a:xfrm>
                <a:prstGeom prst="rect">
                  <a:avLst/>
                </a:prstGeom>
              </p:spPr>
            </p:pic>
            <p:pic>
              <p:nvPicPr>
                <p:cNvPr id="145" name="Picture 144" descr="A group of people posing for the camera&#10;&#10;Description automatically generated">
                  <a:extLst>
                    <a:ext uri="{FF2B5EF4-FFF2-40B4-BE49-F238E27FC236}">
                      <a16:creationId xmlns:a16="http://schemas.microsoft.com/office/drawing/2014/main" id="{D800771B-03D7-4D6D-B7EE-FD51856C6D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" t="71410" r="85655" b="14284"/>
                <a:stretch/>
              </p:blipFill>
              <p:spPr>
                <a:xfrm>
                  <a:off x="3174798" y="3899570"/>
                  <a:ext cx="983128" cy="981075"/>
                </a:xfrm>
                <a:prstGeom prst="rect">
                  <a:avLst/>
                </a:prstGeom>
              </p:spPr>
            </p:pic>
            <p:pic>
              <p:nvPicPr>
                <p:cNvPr id="146" name="Picture 145" descr="A group of people posing for the camera&#10;&#10;Description automatically generated">
                  <a:extLst>
                    <a:ext uri="{FF2B5EF4-FFF2-40B4-BE49-F238E27FC236}">
                      <a16:creationId xmlns:a16="http://schemas.microsoft.com/office/drawing/2014/main" id="{D10F5BF9-EA94-448F-96DA-6D536D405D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498" t="50212"/>
                <a:stretch/>
              </p:blipFill>
              <p:spPr>
                <a:xfrm>
                  <a:off x="4157926" y="3899570"/>
                  <a:ext cx="1938074" cy="967277"/>
                </a:xfrm>
                <a:prstGeom prst="rect">
                  <a:avLst/>
                </a:prstGeom>
              </p:spPr>
            </p:pic>
            <p:pic>
              <p:nvPicPr>
                <p:cNvPr id="147" name="Picture 146" descr="A group of people posing for the camera&#10;&#10;Description automatically generated">
                  <a:extLst>
                    <a:ext uri="{FF2B5EF4-FFF2-40B4-BE49-F238E27FC236}">
                      <a16:creationId xmlns:a16="http://schemas.microsoft.com/office/drawing/2014/main" id="{3FBE618E-4701-4465-BA1C-38F162E671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323" t="50000"/>
                <a:stretch/>
              </p:blipFill>
              <p:spPr>
                <a:xfrm>
                  <a:off x="4157926" y="2918495"/>
                  <a:ext cx="1941708" cy="967277"/>
                </a:xfrm>
                <a:prstGeom prst="rect">
                  <a:avLst/>
                </a:prstGeom>
              </p:spPr>
            </p:pic>
          </p:grpSp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C4EA0CA7-1128-4AE5-A2F0-74EB266A3A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526"/>
              <a:stretch/>
            </p:blipFill>
            <p:spPr>
              <a:xfrm>
                <a:off x="2884238" y="368751"/>
                <a:ext cx="1733550" cy="6821940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C64F4A55-6F78-408D-8360-C6F376D079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351"/>
              <a:stretch/>
            </p:blipFill>
            <p:spPr>
              <a:xfrm>
                <a:off x="4588257" y="356761"/>
                <a:ext cx="1695450" cy="6833930"/>
              </a:xfrm>
              <a:prstGeom prst="rect">
                <a:avLst/>
              </a:prstGeom>
            </p:spPr>
          </p:pic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344FA75-6010-48B6-8E0A-DA1259DFAAFD}"/>
                  </a:ext>
                </a:extLst>
              </p:cNvPr>
              <p:cNvSpPr/>
              <p:nvPr/>
            </p:nvSpPr>
            <p:spPr>
              <a:xfrm>
                <a:off x="4962590" y="2754339"/>
                <a:ext cx="930888" cy="32957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EC7379F-EB6D-4ECC-A3BF-721AE19B3137}"/>
                  </a:ext>
                </a:extLst>
              </p:cNvPr>
              <p:cNvSpPr/>
              <p:nvPr/>
            </p:nvSpPr>
            <p:spPr>
              <a:xfrm>
                <a:off x="5038841" y="4458983"/>
                <a:ext cx="930888" cy="32957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75C21312-D821-4D48-8D55-C2BA2D5086CE}"/>
                  </a:ext>
                </a:extLst>
              </p:cNvPr>
              <p:cNvSpPr/>
              <p:nvPr/>
            </p:nvSpPr>
            <p:spPr>
              <a:xfrm>
                <a:off x="4985303" y="6182191"/>
                <a:ext cx="930888" cy="32957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E5B4400-E0F3-4840-BA49-B4CC14E2BF15}"/>
                  </a:ext>
                </a:extLst>
              </p:cNvPr>
              <p:cNvSpPr/>
              <p:nvPr/>
            </p:nvSpPr>
            <p:spPr>
              <a:xfrm>
                <a:off x="3857775" y="1132149"/>
                <a:ext cx="362971" cy="645952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5844326C-FEE9-4343-A1C4-2EEC4F67C06A}"/>
                  </a:ext>
                </a:extLst>
              </p:cNvPr>
              <p:cNvSpPr/>
              <p:nvPr/>
            </p:nvSpPr>
            <p:spPr>
              <a:xfrm>
                <a:off x="3815428" y="2845050"/>
                <a:ext cx="362971" cy="645952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C54EB413-A657-4F19-A02E-FBD89271D943}"/>
                  </a:ext>
                </a:extLst>
              </p:cNvPr>
              <p:cNvSpPr/>
              <p:nvPr/>
            </p:nvSpPr>
            <p:spPr>
              <a:xfrm>
                <a:off x="3857774" y="4556553"/>
                <a:ext cx="362971" cy="645952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6669EA68-C9AF-44B8-89AC-17E61E1574A7}"/>
                  </a:ext>
                </a:extLst>
              </p:cNvPr>
              <p:cNvSpPr/>
              <p:nvPr/>
            </p:nvSpPr>
            <p:spPr>
              <a:xfrm>
                <a:off x="3857774" y="6257868"/>
                <a:ext cx="362971" cy="645952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453336C-98D8-48B0-B1E5-6BBA9EEDDDDB}"/>
                </a:ext>
              </a:extLst>
            </p:cNvPr>
            <p:cNvSpPr txBox="1"/>
            <p:nvPr/>
          </p:nvSpPr>
          <p:spPr>
            <a:xfrm>
              <a:off x="6194452" y="996002"/>
              <a:ext cx="478837" cy="3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a)</a:t>
              </a:r>
              <a:endParaRPr lang="en-GB" sz="2000" dirty="0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AAACD1E-F236-48DC-A63B-594C7CC1D15E}"/>
                </a:ext>
              </a:extLst>
            </p:cNvPr>
            <p:cNvSpPr txBox="1"/>
            <p:nvPr/>
          </p:nvSpPr>
          <p:spPr>
            <a:xfrm>
              <a:off x="6194452" y="1291704"/>
              <a:ext cx="353102" cy="87714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dirty="0"/>
                <a:t>Original</a:t>
              </a:r>
              <a:endParaRPr lang="en-GB" dirty="0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7161C69-F895-41A4-B399-A057BC7D9A75}"/>
                </a:ext>
              </a:extLst>
            </p:cNvPr>
            <p:cNvSpPr txBox="1"/>
            <p:nvPr/>
          </p:nvSpPr>
          <p:spPr>
            <a:xfrm>
              <a:off x="8177897" y="1334099"/>
              <a:ext cx="353102" cy="74170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dirty="0"/>
                <a:t>Ours</a:t>
              </a:r>
              <a:endParaRPr lang="en-GB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2512E7F-2E30-45EF-94D4-B1F99EDD12D9}"/>
                </a:ext>
              </a:extLst>
            </p:cNvPr>
            <p:cNvSpPr txBox="1"/>
            <p:nvPr/>
          </p:nvSpPr>
          <p:spPr>
            <a:xfrm>
              <a:off x="6198092" y="2511403"/>
              <a:ext cx="353102" cy="74170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dirty="0"/>
                <a:t>DMT</a:t>
              </a:r>
              <a:endParaRPr lang="en-GB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64CF13A-B0D9-4E3B-AC90-FAD4F2A4DF69}"/>
                </a:ext>
              </a:extLst>
            </p:cNvPr>
            <p:cNvSpPr txBox="1"/>
            <p:nvPr/>
          </p:nvSpPr>
          <p:spPr>
            <a:xfrm>
              <a:off x="8226041" y="2395351"/>
              <a:ext cx="461665" cy="124809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dirty="0" err="1"/>
                <a:t>BeautyGAN</a:t>
              </a:r>
              <a:endParaRPr lang="en-GB" dirty="0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3B1EC03-5EC2-4E88-8AA4-7CAA706824FE}"/>
                </a:ext>
              </a:extLst>
            </p:cNvPr>
            <p:cNvSpPr txBox="1"/>
            <p:nvPr/>
          </p:nvSpPr>
          <p:spPr>
            <a:xfrm>
              <a:off x="5749910" y="6199340"/>
              <a:ext cx="894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BeautyGAN</a:t>
              </a:r>
              <a:endParaRPr lang="en-GB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404A6E9-C6B1-4878-A6DB-310F4448C00E}"/>
                </a:ext>
              </a:extLst>
            </p:cNvPr>
            <p:cNvSpPr txBox="1"/>
            <p:nvPr/>
          </p:nvSpPr>
          <p:spPr>
            <a:xfrm>
              <a:off x="5889251" y="5555745"/>
              <a:ext cx="718602" cy="282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DMT</a:t>
              </a:r>
              <a:endParaRPr lang="en-GB" dirty="0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D69D62F-69DF-45D7-9C8B-B946ED669F85}"/>
                </a:ext>
              </a:extLst>
            </p:cNvPr>
            <p:cNvSpPr txBox="1"/>
            <p:nvPr/>
          </p:nvSpPr>
          <p:spPr>
            <a:xfrm>
              <a:off x="5889251" y="4807935"/>
              <a:ext cx="718602" cy="282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Ours</a:t>
              </a:r>
              <a:endParaRPr lang="en-GB" dirty="0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28D4C1C-204B-448D-81CC-19ECD40C100B}"/>
                </a:ext>
              </a:extLst>
            </p:cNvPr>
            <p:cNvGrpSpPr/>
            <p:nvPr/>
          </p:nvGrpSpPr>
          <p:grpSpPr>
            <a:xfrm>
              <a:off x="6605628" y="3838603"/>
              <a:ext cx="1620415" cy="2953111"/>
              <a:chOff x="7799287" y="3644431"/>
              <a:chExt cx="2118618" cy="3861059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1B9514EC-0C9A-4FB8-8489-E82257F97BE1}"/>
                  </a:ext>
                </a:extLst>
              </p:cNvPr>
              <p:cNvGrpSpPr/>
              <p:nvPr/>
            </p:nvGrpSpPr>
            <p:grpSpPr>
              <a:xfrm>
                <a:off x="7799288" y="4644536"/>
                <a:ext cx="2118617" cy="2860954"/>
                <a:chOff x="7486650" y="465209"/>
                <a:chExt cx="2235368" cy="3018613"/>
              </a:xfrm>
            </p:grpSpPr>
            <p:pic>
              <p:nvPicPr>
                <p:cNvPr id="159" name="Picture 158" descr="A group of people posing for the camera&#10;&#10;Description automatically generated">
                  <a:extLst>
                    <a:ext uri="{FF2B5EF4-FFF2-40B4-BE49-F238E27FC236}">
                      <a16:creationId xmlns:a16="http://schemas.microsoft.com/office/drawing/2014/main" id="{948B9E94-2FF5-4C8D-81E8-C0DED9845A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153" t="70558" r="17509" b="18717"/>
                <a:stretch/>
              </p:blipFill>
              <p:spPr>
                <a:xfrm>
                  <a:off x="7486650" y="1507790"/>
                  <a:ext cx="2235368" cy="93345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60" name="Picture 159" descr="A group of people posing for the camera&#10;&#10;Description automatically generated">
                  <a:extLst>
                    <a:ext uri="{FF2B5EF4-FFF2-40B4-BE49-F238E27FC236}">
                      <a16:creationId xmlns:a16="http://schemas.microsoft.com/office/drawing/2014/main" id="{4F99F7E7-AC56-4699-BC47-9818CE20D9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247" t="77298" r="17508" b="19676"/>
                <a:stretch/>
              </p:blipFill>
              <p:spPr>
                <a:xfrm>
                  <a:off x="7486650" y="465209"/>
                  <a:ext cx="2235368" cy="93345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61" name="Picture 160" descr="A group of people posing for the camera&#10;&#10;Description automatically generated">
                  <a:extLst>
                    <a:ext uri="{FF2B5EF4-FFF2-40B4-BE49-F238E27FC236}">
                      <a16:creationId xmlns:a16="http://schemas.microsoft.com/office/drawing/2014/main" id="{F8E436EF-B43F-4C89-8759-02C57CB98C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921" t="70166" r="17772" b="19155"/>
                <a:stretch/>
              </p:blipFill>
              <p:spPr>
                <a:xfrm>
                  <a:off x="7486650" y="2550372"/>
                  <a:ext cx="2235368" cy="93345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pic>
            <p:nvPicPr>
              <p:cNvPr id="158" name="Picture 157" descr="A group of people posing for the camera&#10;&#10;Description automatically generated">
                <a:extLst>
                  <a:ext uri="{FF2B5EF4-FFF2-40B4-BE49-F238E27FC236}">
                    <a16:creationId xmlns:a16="http://schemas.microsoft.com/office/drawing/2014/main" id="{BE9F7DB4-0933-439C-9B45-606C6CF359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57" t="5752" r="17698" b="91222"/>
              <a:stretch/>
            </p:blipFill>
            <p:spPr>
              <a:xfrm>
                <a:off x="7799287" y="3644431"/>
                <a:ext cx="2118617" cy="88469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76DDF99-1C98-4811-A6A7-D90DC842D24C}"/>
                </a:ext>
              </a:extLst>
            </p:cNvPr>
            <p:cNvSpPr txBox="1"/>
            <p:nvPr/>
          </p:nvSpPr>
          <p:spPr>
            <a:xfrm>
              <a:off x="5699152" y="4045206"/>
              <a:ext cx="91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Original</a:t>
              </a:r>
              <a:endParaRPr lang="en-GB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5E1AC97-D9FB-4EB1-B9D4-88B8C1D9414C}"/>
                </a:ext>
              </a:extLst>
            </p:cNvPr>
            <p:cNvSpPr/>
            <p:nvPr/>
          </p:nvSpPr>
          <p:spPr>
            <a:xfrm>
              <a:off x="4423555" y="1640993"/>
              <a:ext cx="781059" cy="27652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/>
            </a:p>
          </p:txBody>
        </p:sp>
      </p:grpSp>
    </p:spTree>
    <p:extLst>
      <p:ext uri="{BB962C8B-B14F-4D97-AF65-F5344CB8AC3E}">
        <p14:creationId xmlns:p14="http://schemas.microsoft.com/office/powerpoint/2010/main" val="2359295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148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Makeup Style Transfer on Low-quality Images with Weighted Multi-scale Attention</vt:lpstr>
      <vt:lpstr>Problems with State-of-the-Art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Makeup Style Transfer on Low-quality Images with Weighted Multi-scale Attention</dc:title>
  <dc:creator>daniel.organisciak</dc:creator>
  <cp:lastModifiedBy>daniel.organisciak</cp:lastModifiedBy>
  <cp:revision>12</cp:revision>
  <dcterms:created xsi:type="dcterms:W3CDTF">2020-12-09T14:19:27Z</dcterms:created>
  <dcterms:modified xsi:type="dcterms:W3CDTF">2020-12-11T13:51:11Z</dcterms:modified>
</cp:coreProperties>
</file>